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0204-2CF4-4D60-9996-F65ADF1CD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1442E-442F-4620-9E6A-397D500BE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3A9CA-5072-4C2F-BB1B-0BAA5B8B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A2A0C-1B13-4CEC-AC8F-4525F077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F65C-7319-49A5-B5C5-CC137D60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0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C2F4-2BCA-4086-BEA3-546DDDA7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AE5031-CCA7-4967-AA6E-7CA76E5BF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993F0-977C-4605-B6A9-D7583F3E8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48A3-6188-476B-AF7A-C27365A1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878BA-FB41-401C-9D63-A67DACDF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7E3D81-EC13-4535-940D-9DBA57D0E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1288B-E0FA-4731-A5CD-2939BD278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138EA-C911-4FFF-A8F2-006C1BC5E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ADA4C-4FEE-4957-83F1-517C5CE17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B8DE6-8810-4170-86CF-00D4A96F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9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D984-A82B-4F72-B4F8-55D13FE5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B3FBA-4FF5-4D5E-BF9D-53C27C68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7057A-4FFB-4F9C-A499-BEE289D88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5064B-6D5B-415D-BBE0-3AEA2C96C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CC72D-01F1-46AC-AEAC-541F8FF3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3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C76F-D5E6-41DB-AE39-DF779A04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9ECD7-45F7-4481-8DC5-B6D293CF3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64E86-B83C-46FE-9707-3E76D2FDF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763E7-9085-40DA-A433-22C5A3A7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59559-FE38-4E43-A663-B7A643EF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5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FB12-2368-41A9-A645-06658F8B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142B3-EB3A-4608-8F69-A27B832C8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B9071-C1AB-4D64-A2DB-37852BEF7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EE5AE-A684-4768-AF77-93BD523D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1E68C-888A-4182-ADFC-D93F1747F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405EA-A3D8-4D2D-8A5D-E7A7AD29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0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9A4B-E5D6-440C-8A8A-E6C5211D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3D100-03E0-4306-8D7C-8A25D50D8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90798-F56D-48DA-AAB8-FE67F8AA6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94AEE-A01A-4228-B300-DCCB2BF2B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5990E-F7C2-49E8-B78F-32D96DA33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44E7F2-09BB-4924-974B-6AF51B22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E93ADE-9BFB-40DE-B25D-3D9A51E0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38A50-A2A6-42F7-BBD7-CB2405DC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4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2CC5-01BE-414C-8042-EDE3FDD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0511D7-7E90-4844-91BE-16772A61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B474B-6880-4D6F-B0B5-E78475F6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EF9F1-72B2-4EE3-BCFE-648AA097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0915B-61CA-400C-BFBD-AE5340F6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A2431-18FE-41CF-BFE6-BDA2FB972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76722-5E0D-4BDC-8F81-5828DD71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9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7B442-04A7-4098-861F-DCC11AF2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D1544-6737-45E3-8846-914C5749B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E2C57-0800-4F9C-A68E-A34F3AC4B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B1F84-6FE6-462E-B47D-71DF4DC6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867D9-6C0D-40F9-A56A-85F6DBD1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14362-2DDD-4B70-B933-E57FDFC7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2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6638-11A6-4792-BA95-6E1B9DC8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87582-7ADC-4CEF-AF53-F280FC4AB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EFA6B-C7E4-4153-B130-AA06C953C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0A669-6E54-4367-ABFD-819DD566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C5CAD-1530-4549-BCB0-02BADCCD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4A32C-C3B4-43BE-8F79-CD237A3B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0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161EB4-47A9-4A94-92F0-543F565C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2BAE0-DCDE-4150-98D8-7592C7A0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4A3E8-7B4E-41AD-BF68-89A0D5CA6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C1C4F-EA0C-438B-A3E5-2C79710AD8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7C4A6-CE99-4E7D-A9C6-737FBAC83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D8443-266F-4700-AE14-02DEC24B6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234FD-0A5D-4FD0-A58C-DCCA14EB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wingTechnologies/QuickLearning/wiki" TargetMode="External"/><Relationship Id="rId2" Type="http://schemas.openxmlformats.org/officeDocument/2006/relationships/hyperlink" Target="https://github.com/htmw/QuickLearning/wiki" TargetMode="Externa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643B87-5A77-4931-A3A7-06F99D973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Freeform 5">
            <a:extLst>
              <a:ext uri="{FF2B5EF4-FFF2-40B4-BE49-F238E27FC236}">
                <a16:creationId xmlns:a16="http://schemas.microsoft.com/office/drawing/2014/main" id="{DC552D37-28CF-4298-8B40-A901B355D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20374-DA9C-4A44-9012-81B837264E49}"/>
              </a:ext>
            </a:extLst>
          </p:cNvPr>
          <p:cNvSpPr txBox="1">
            <a:spLocks/>
          </p:cNvSpPr>
          <p:nvPr/>
        </p:nvSpPr>
        <p:spPr>
          <a:xfrm>
            <a:off x="7342275" y="2763349"/>
            <a:ext cx="4996070" cy="23010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5" name="Subtitle 22">
            <a:extLst>
              <a:ext uri="{FF2B5EF4-FFF2-40B4-BE49-F238E27FC236}">
                <a16:creationId xmlns:a16="http://schemas.microsoft.com/office/drawing/2014/main" id="{A77B0F26-A2F0-487B-B7EF-E050E5DA9EA8}"/>
              </a:ext>
            </a:extLst>
          </p:cNvPr>
          <p:cNvSpPr txBox="1">
            <a:spLocks/>
          </p:cNvSpPr>
          <p:nvPr/>
        </p:nvSpPr>
        <p:spPr>
          <a:xfrm>
            <a:off x="8347841" y="5625136"/>
            <a:ext cx="3200400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</a:p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Professor Henry Wong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7DA2AB-1A87-4BCA-B7DE-23C4FB756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BE1FDD4-F6AC-4E7B-BCCA-1F86A9AF30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8D155D-AF6A-4646-9400-343A5EC7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A1755E61-9F44-4A33-8882-07827C66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CEDD013-6937-46DA-ACE1-2311E1E7FA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130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72B14E1-C851-4E25-9C14-6683E92E4F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2AA195BF-A176-4567-80CC-CC5C872A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4C9FF3C-B85A-4C8C-B48A-FBBD17605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0762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3C39346-ABB5-46EC-AB70-E472FDC9AFA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BDF8B958-D323-4FF6-91E5-58E46287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858DF0E-FAF9-4E99-B1D4-B63811BD1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90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DCC9A17-CC75-4F5E-81F2-EBE4E43C8D8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76E21031-9BC7-40C2-9D31-8C5057BA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32D271F-8132-49AC-9D2C-B54B9596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6487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2DE141-1869-4100-BB5B-4DAAFE096295}"/>
              </a:ext>
            </a:extLst>
          </p:cNvPr>
          <p:cNvSpPr/>
          <p:nvPr/>
        </p:nvSpPr>
        <p:spPr>
          <a:xfrm>
            <a:off x="4953000" y="1188403"/>
            <a:ext cx="2286000" cy="9144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MVP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84D763-E478-45DA-8064-BAE9CE3AC3D1}"/>
              </a:ext>
            </a:extLst>
          </p:cNvPr>
          <p:cNvSpPr/>
          <p:nvPr/>
        </p:nvSpPr>
        <p:spPr>
          <a:xfrm>
            <a:off x="244230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FC30E2-3110-4127-81EE-3AF003953DE4}"/>
              </a:ext>
            </a:extLst>
          </p:cNvPr>
          <p:cNvSpPr/>
          <p:nvPr/>
        </p:nvSpPr>
        <p:spPr>
          <a:xfrm>
            <a:off x="2597970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6BE1BC-576C-4C51-8465-33034C4F0B4C}"/>
              </a:ext>
            </a:extLst>
          </p:cNvPr>
          <p:cNvSpPr/>
          <p:nvPr/>
        </p:nvSpPr>
        <p:spPr>
          <a:xfrm>
            <a:off x="4951701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912618-B7D7-417C-990C-D1B04BCF7F70}"/>
              </a:ext>
            </a:extLst>
          </p:cNvPr>
          <p:cNvSpPr/>
          <p:nvPr/>
        </p:nvSpPr>
        <p:spPr>
          <a:xfrm>
            <a:off x="7305432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 Page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20312F-8D21-4123-B000-AF366D2E19E5}"/>
              </a:ext>
            </a:extLst>
          </p:cNvPr>
          <p:cNvSpPr/>
          <p:nvPr/>
        </p:nvSpPr>
        <p:spPr>
          <a:xfrm>
            <a:off x="9659163" y="2284440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67A9A-311C-44BB-ADD8-FCA8CC0437F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Viable Product (MVP)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0EE799-F696-4E7A-B3D0-EA44905508FB}"/>
              </a:ext>
            </a:extLst>
          </p:cNvPr>
          <p:cNvSpPr/>
          <p:nvPr/>
        </p:nvSpPr>
        <p:spPr>
          <a:xfrm>
            <a:off x="244229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E7F3E4-7107-4D61-9057-1C296CFA6051}"/>
              </a:ext>
            </a:extLst>
          </p:cNvPr>
          <p:cNvSpPr/>
          <p:nvPr/>
        </p:nvSpPr>
        <p:spPr>
          <a:xfrm>
            <a:off x="2597969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Bar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4D2FFD-2DFC-43C1-8B8D-99949F412FA2}"/>
              </a:ext>
            </a:extLst>
          </p:cNvPr>
          <p:cNvSpPr/>
          <p:nvPr/>
        </p:nvSpPr>
        <p:spPr>
          <a:xfrm>
            <a:off x="4951700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243C42-90DB-49B3-AA41-9C5160F0E5C2}"/>
              </a:ext>
            </a:extLst>
          </p:cNvPr>
          <p:cNvSpPr/>
          <p:nvPr/>
        </p:nvSpPr>
        <p:spPr>
          <a:xfrm>
            <a:off x="7305431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8AEE05-EC6C-4708-A06F-C9372337A53E}"/>
              </a:ext>
            </a:extLst>
          </p:cNvPr>
          <p:cNvSpPr/>
          <p:nvPr/>
        </p:nvSpPr>
        <p:spPr>
          <a:xfrm>
            <a:off x="9659162" y="3383077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Add/Remove Course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B49752F-97DB-4159-99BB-CC64205BC159}"/>
              </a:ext>
            </a:extLst>
          </p:cNvPr>
          <p:cNvSpPr/>
          <p:nvPr/>
        </p:nvSpPr>
        <p:spPr>
          <a:xfrm>
            <a:off x="244229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97072A-04B2-4963-9434-F86CB7D208F2}"/>
              </a:ext>
            </a:extLst>
          </p:cNvPr>
          <p:cNvSpPr/>
          <p:nvPr/>
        </p:nvSpPr>
        <p:spPr>
          <a:xfrm>
            <a:off x="2597969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19C69C-6B79-4615-AABE-1C16881AF1ED}"/>
              </a:ext>
            </a:extLst>
          </p:cNvPr>
          <p:cNvSpPr/>
          <p:nvPr/>
        </p:nvSpPr>
        <p:spPr>
          <a:xfrm>
            <a:off x="4951700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F389D18-B731-4E2D-B91B-DE03D1A4A014}"/>
              </a:ext>
            </a:extLst>
          </p:cNvPr>
          <p:cNvSpPr/>
          <p:nvPr/>
        </p:nvSpPr>
        <p:spPr>
          <a:xfrm>
            <a:off x="7305431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43EEF4-FDF9-493E-8BA1-A844203BBE0E}"/>
              </a:ext>
            </a:extLst>
          </p:cNvPr>
          <p:cNvSpPr/>
          <p:nvPr/>
        </p:nvSpPr>
        <p:spPr>
          <a:xfrm>
            <a:off x="9659162" y="448171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Add/Remove Categories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FEC3AB1-0A9B-4CE7-8879-A2615128FA32}"/>
              </a:ext>
            </a:extLst>
          </p:cNvPr>
          <p:cNvSpPr/>
          <p:nvPr/>
        </p:nvSpPr>
        <p:spPr>
          <a:xfrm>
            <a:off x="244229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175766B-49B2-4D52-AC49-770AB8223762}"/>
              </a:ext>
            </a:extLst>
          </p:cNvPr>
          <p:cNvSpPr/>
          <p:nvPr/>
        </p:nvSpPr>
        <p:spPr>
          <a:xfrm>
            <a:off x="2597969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Catalogue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B533F4-FA09-48B7-896E-0DD77E00B48A}"/>
              </a:ext>
            </a:extLst>
          </p:cNvPr>
          <p:cNvSpPr/>
          <p:nvPr/>
        </p:nvSpPr>
        <p:spPr>
          <a:xfrm>
            <a:off x="4951700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9362F9-C836-4200-A1AF-539FCD648A19}"/>
              </a:ext>
            </a:extLst>
          </p:cNvPr>
          <p:cNvSpPr/>
          <p:nvPr/>
        </p:nvSpPr>
        <p:spPr>
          <a:xfrm>
            <a:off x="7305431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Settings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D988B85-0E56-497D-9FB2-6757E18A3FBA}"/>
              </a:ext>
            </a:extLst>
          </p:cNvPr>
          <p:cNvSpPr/>
          <p:nvPr/>
        </p:nvSpPr>
        <p:spPr>
          <a:xfrm>
            <a:off x="9659162" y="5578474"/>
            <a:ext cx="2286000" cy="91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Overview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CAC9B02-2791-4810-9A20-396051A4A027}"/>
              </a:ext>
            </a:extLst>
          </p:cNvPr>
          <p:cNvCxnSpPr>
            <a:stCxn id="2" idx="3"/>
            <a:endCxn id="7" idx="0"/>
          </p:cNvCxnSpPr>
          <p:nvPr/>
        </p:nvCxnSpPr>
        <p:spPr>
          <a:xfrm>
            <a:off x="7239000" y="1645603"/>
            <a:ext cx="3563163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E425B69-1602-4B7C-935C-B28EBA42E73D}"/>
              </a:ext>
            </a:extLst>
          </p:cNvPr>
          <p:cNvCxnSpPr>
            <a:stCxn id="2" idx="3"/>
            <a:endCxn id="6" idx="0"/>
          </p:cNvCxnSpPr>
          <p:nvPr/>
        </p:nvCxnSpPr>
        <p:spPr>
          <a:xfrm>
            <a:off x="7239000" y="1645603"/>
            <a:ext cx="1209432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29FA18C-C11B-403F-B41D-8A3118307C0D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3740970" y="1645602"/>
            <a:ext cx="1212030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987AE9B-1DE9-402F-8977-54BAA97B65AF}"/>
              </a:ext>
            </a:extLst>
          </p:cNvPr>
          <p:cNvCxnSpPr>
            <a:stCxn id="2" idx="1"/>
            <a:endCxn id="3" idx="0"/>
          </p:cNvCxnSpPr>
          <p:nvPr/>
        </p:nvCxnSpPr>
        <p:spPr>
          <a:xfrm rot="10800000" flipV="1">
            <a:off x="1387230" y="1645602"/>
            <a:ext cx="3565770" cy="638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95005E3-B108-4C07-B3BA-412B43DBA13C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5400000">
            <a:off x="6004533" y="2192972"/>
            <a:ext cx="181637" cy="12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79C170-66F1-40D0-8AF3-E03DE1FE44C8}"/>
              </a:ext>
            </a:extLst>
          </p:cNvPr>
          <p:cNvCxnSpPr>
            <a:stCxn id="3" idx="2"/>
            <a:endCxn id="9" idx="0"/>
          </p:cNvCxnSpPr>
          <p:nvPr/>
        </p:nvCxnSpPr>
        <p:spPr>
          <a:xfrm flipH="1">
            <a:off x="1387229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572245-C2FA-4E84-810D-DAF6195F9825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1387229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96EBB58-2532-4EBB-8749-442680A2145B}"/>
              </a:ext>
            </a:extLst>
          </p:cNvPr>
          <p:cNvCxnSpPr>
            <a:stCxn id="14" idx="2"/>
            <a:endCxn id="19" idx="0"/>
          </p:cNvCxnSpPr>
          <p:nvPr/>
        </p:nvCxnSpPr>
        <p:spPr>
          <a:xfrm>
            <a:off x="1387229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C225C6-A5C8-4885-B959-F0B705218EC8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flipH="1">
            <a:off x="3740969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64D1B8-6EE4-45C3-8552-B47E0CB3E922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3740969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8ECBFA-2299-42BF-BA5A-FC4BC2BC97B2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>
            <a:off x="3740969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3DB66D-A8F1-4725-B0C0-6D9EFFACED76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flipH="1">
            <a:off x="6094700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12892DB-617D-4BE1-A706-4FD7A7780640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>
            <a:off x="6094700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D50565-7896-444D-AA43-4E790275CFD3}"/>
              </a:ext>
            </a:extLst>
          </p:cNvPr>
          <p:cNvCxnSpPr>
            <a:stCxn id="16" idx="2"/>
            <a:endCxn id="21" idx="0"/>
          </p:cNvCxnSpPr>
          <p:nvPr/>
        </p:nvCxnSpPr>
        <p:spPr>
          <a:xfrm>
            <a:off x="6094700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1F8A05-57BF-4631-9FF9-B84E592CA946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8448431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3BC7E0-CCAC-453B-B744-51A033011054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>
            <a:off x="8448431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9403D8-2A8E-4D27-882A-534E17C2F948}"/>
              </a:ext>
            </a:extLst>
          </p:cNvPr>
          <p:cNvCxnSpPr>
            <a:stCxn id="17" idx="2"/>
            <a:endCxn id="22" idx="0"/>
          </p:cNvCxnSpPr>
          <p:nvPr/>
        </p:nvCxnSpPr>
        <p:spPr>
          <a:xfrm>
            <a:off x="8448431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EB7748-80A8-4E32-B2B7-E006CA9F3E1A}"/>
              </a:ext>
            </a:extLst>
          </p:cNvPr>
          <p:cNvCxnSpPr>
            <a:stCxn id="7" idx="2"/>
            <a:endCxn id="13" idx="0"/>
          </p:cNvCxnSpPr>
          <p:nvPr/>
        </p:nvCxnSpPr>
        <p:spPr>
          <a:xfrm flipH="1">
            <a:off x="10802162" y="3198840"/>
            <a:ext cx="1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5AFDD9-E5E6-4FC5-A3D5-62C93D0C0627}"/>
              </a:ext>
            </a:extLst>
          </p:cNvPr>
          <p:cNvCxnSpPr>
            <a:stCxn id="13" idx="2"/>
            <a:endCxn id="18" idx="0"/>
          </p:cNvCxnSpPr>
          <p:nvPr/>
        </p:nvCxnSpPr>
        <p:spPr>
          <a:xfrm>
            <a:off x="10802162" y="4297477"/>
            <a:ext cx="0" cy="18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B2A4C4-7118-4D95-A427-61422EF42CD0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0802162" y="5396114"/>
            <a:ext cx="0" cy="1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ooter Placeholder 9">
            <a:extLst>
              <a:ext uri="{FF2B5EF4-FFF2-40B4-BE49-F238E27FC236}">
                <a16:creationId xmlns:a16="http://schemas.microsoft.com/office/drawing/2014/main" id="{CDF3F811-ADDF-4E54-B3B2-9D016230D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45" name="Picture 44" descr="Logo&#10;&#10;Description automatically generated">
            <a:extLst>
              <a:ext uri="{FF2B5EF4-FFF2-40B4-BE49-F238E27FC236}">
                <a16:creationId xmlns:a16="http://schemas.microsoft.com/office/drawing/2014/main" id="{22AA8B60-2EA0-4D4F-898D-E586CFC4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9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6BCF3-70FA-45A7-91DF-27D35078EDE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81689-7F6F-4E15-BE41-F7BCF278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18" y="897766"/>
            <a:ext cx="9548764" cy="5486400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24FF617B-61D6-4835-B1AA-3FC464B65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CF3529-31A2-4054-9ACC-ED2636A37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3793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40F9197-F5F4-4664-AF18-2050C917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2D5C96-7994-4FC6-8B60-745D5C260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2AA9D8-8889-49F6-949F-9265A5E182A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CE5F597A-FF53-4008-8080-8E40DE3E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56BD076-1B5C-43DA-8EED-4652F9B74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032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05241418-C4EA-41D6-88A5-BDB1FFCA5C3C}"/>
              </a:ext>
            </a:extLst>
          </p:cNvPr>
          <p:cNvSpPr txBox="1">
            <a:spLocks/>
          </p:cNvSpPr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C19C33-1418-4DD2-A394-4BE13F14E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40C34B7-B5AA-4C6B-8B0D-38B3E29A65B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7601" t="24340" r="18911" b="21551"/>
          <a:stretch/>
        </p:blipFill>
        <p:spPr>
          <a:xfrm>
            <a:off x="4080244" y="731520"/>
            <a:ext cx="4114800" cy="3787423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09DB85CB-D3B4-4426-8328-FB1016EB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FD44F43-9ED0-4D2B-8E21-D3603CDA1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038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4C1AA5-4130-42F7-9660-6DE7838FBA1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25FB2BB2-42BA-41D3-A091-57CE2537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19DF166-8163-4E4A-841F-4EC8432E1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D7877-8E98-483E-A19A-1A0B58BB8D2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548640"/>
            <a:ext cx="1225296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039E04-A527-4617-9D4E-22D760B4CE1B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3BBD6-F2D3-4E3F-ABC8-3714A153CF4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40715"/>
            <a:ext cx="8229600" cy="5852160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C6D624ED-653B-4F41-A001-77686EAB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27EFA1E-FA64-4CBE-BC7A-E98EBCEF87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4097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985614-463C-4D2C-83C3-94DD39A9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449412-EDA4-40AF-B398-8FCB664A1BC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3AAD2-91C6-4D51-B03C-C39185B4E1E8}"/>
              </a:ext>
            </a:extLst>
          </p:cNvPr>
          <p:cNvSpPr txBox="1">
            <a:spLocks/>
          </p:cNvSpPr>
          <p:nvPr/>
        </p:nvSpPr>
        <p:spPr>
          <a:xfrm>
            <a:off x="6096000" y="914400"/>
            <a:ext cx="6096000" cy="5578474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Working Agreement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Recap &amp; Project Recap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Not Completed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the Next Sprint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 App Screenshot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WikiLink</a:t>
            </a:r>
          </a:p>
          <a:p>
            <a:pPr marL="400050" indent="-342900" fontAlgn="base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A7AEA8C9-564B-4E62-8F28-11578B2E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C7972C1-57D3-4063-94A2-80225C505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7018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A23415-0E78-43EB-AA3B-5BF631A2339E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38A27-6508-40E3-B5D2-5BF399EE880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31837"/>
            <a:ext cx="9601200" cy="5943600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D3DBD604-921B-4412-82A4-E78F6FCB2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DB3DD48-5769-44F5-98D9-92F78EBB6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067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27B1AB-599E-497A-A455-1D1832C52A5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64C69-EA9D-4A07-AF73-95A22A77355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31838"/>
            <a:ext cx="9601200" cy="5852160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D2EF7057-C582-4BEF-83EB-870F210C6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052FDB2-86C1-435D-9507-717754CB4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505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113120-EA0D-47E3-8790-86D0B8C157B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03FC2-1356-4FB1-9D4C-8CA7F325609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22960"/>
            <a:ext cx="8229600" cy="5760720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00D80FE9-B072-40B5-B309-5D3C84BE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3C74898-4135-4E81-8F7B-30848C151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7407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DC43B0-2CF8-49FC-BAAC-8FD00B70F112}"/>
              </a:ext>
            </a:extLst>
          </p:cNvPr>
          <p:cNvSpPr/>
          <p:nvPr/>
        </p:nvSpPr>
        <p:spPr>
          <a:xfrm>
            <a:off x="729366" y="3008014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CE5D39B-03A0-4A56-A4A5-C82740857FE2}"/>
              </a:ext>
            </a:extLst>
          </p:cNvPr>
          <p:cNvCxnSpPr>
            <a:cxnSpLocks/>
          </p:cNvCxnSpPr>
          <p:nvPr/>
        </p:nvCxnSpPr>
        <p:spPr>
          <a:xfrm>
            <a:off x="2992162" y="3609994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A7C3DA-02E4-4C85-AF54-D7D5EDACD746}"/>
              </a:ext>
            </a:extLst>
          </p:cNvPr>
          <p:cNvSpPr/>
          <p:nvPr/>
        </p:nvSpPr>
        <p:spPr>
          <a:xfrm>
            <a:off x="3868462" y="3177683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71382A-19D7-4628-8A7F-A7A5077F89B6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803942" y="1620511"/>
            <a:ext cx="2213376" cy="1989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9E5A74-C372-438E-AFDA-4EE6AB54410F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803942" y="3386924"/>
            <a:ext cx="2213376" cy="22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FD5923-DD66-4C42-B033-D7EE2AE9FAF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03942" y="3609994"/>
            <a:ext cx="2213376" cy="184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9A510E-9389-4559-97A2-CAA69EF99538}"/>
              </a:ext>
            </a:extLst>
          </p:cNvPr>
          <p:cNvSpPr/>
          <p:nvPr/>
        </p:nvSpPr>
        <p:spPr>
          <a:xfrm>
            <a:off x="8017318" y="822960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7E77BA-8D65-4566-9FCD-02373607D7BF}"/>
              </a:ext>
            </a:extLst>
          </p:cNvPr>
          <p:cNvSpPr/>
          <p:nvPr/>
        </p:nvSpPr>
        <p:spPr>
          <a:xfrm>
            <a:off x="8017318" y="2532273"/>
            <a:ext cx="3219136" cy="1709301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72275A-B136-4221-B185-EEC59D5902D1}"/>
              </a:ext>
            </a:extLst>
          </p:cNvPr>
          <p:cNvSpPr/>
          <p:nvPr/>
        </p:nvSpPr>
        <p:spPr>
          <a:xfrm>
            <a:off x="8017318" y="4351179"/>
            <a:ext cx="3219136" cy="221308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F51EB-3F6F-4769-9938-D999F9F5A5A4}"/>
              </a:ext>
            </a:extLst>
          </p:cNvPr>
          <p:cNvSpPr txBox="1"/>
          <p:nvPr/>
        </p:nvSpPr>
        <p:spPr>
          <a:xfrm>
            <a:off x="8712486" y="392168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E33D5-9FBF-4ED0-9FD6-8D146B6D6EF2}"/>
              </a:ext>
            </a:extLst>
          </p:cNvPr>
          <p:cNvSpPr txBox="1"/>
          <p:nvPr/>
        </p:nvSpPr>
        <p:spPr>
          <a:xfrm>
            <a:off x="8712486" y="210889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5CE6F-FE23-4711-8AA4-F9541592F897}"/>
              </a:ext>
            </a:extLst>
          </p:cNvPr>
          <p:cNvSpPr txBox="1"/>
          <p:nvPr/>
        </p:nvSpPr>
        <p:spPr>
          <a:xfrm>
            <a:off x="8712486" y="6255096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E99B20-CEB6-4F44-83A2-0C5D6DFCB35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678F4683-9CB1-4D13-BE00-AEC8F28A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85FEB1DD-0928-4DA5-8216-9AC1424B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402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B23EFA-F9C4-4FC7-83E5-F9D599842CC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73F21-22A2-4BB8-9B32-96F186712A5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822960"/>
            <a:ext cx="9326880" cy="5669280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C983C0AA-707B-43B0-8162-D54AF68FE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B604A19-1FC2-4D12-9853-E2255628A7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92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D2912D26-3908-4876-9D94-9966CEB7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2DE412C-2E94-48F1-8B74-711232A53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995D2DD-BC63-4661-A29F-3B5015DB0126}"/>
              </a:ext>
            </a:extLst>
          </p:cNvPr>
          <p:cNvSpPr txBox="1">
            <a:spLocks/>
          </p:cNvSpPr>
          <p:nvPr/>
        </p:nvSpPr>
        <p:spPr>
          <a:xfrm>
            <a:off x="269050" y="1618682"/>
            <a:ext cx="3431918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Times New Roman"/>
                <a:cs typeface="Times New Roman"/>
              </a:rPr>
              <a:t>Sprint 6 Recap</a:t>
            </a:r>
            <a:endParaRPr lang="en-US" sz="4000" b="1" dirty="0">
              <a:latin typeface="Times New Roman"/>
              <a:cs typeface="Times New Roman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ECECABC-10A7-4FD7-8BFC-0D9ED3492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3A2A1-B81E-45DD-B539-2EE7B6A11D48}"/>
              </a:ext>
            </a:extLst>
          </p:cNvPr>
          <p:cNvSpPr txBox="1"/>
          <p:nvPr/>
        </p:nvSpPr>
        <p:spPr>
          <a:xfrm>
            <a:off x="269050" y="2350202"/>
            <a:ext cx="3780339" cy="29510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enrolling the student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revenue and course-wise revenue report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course-wise revenue report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new categories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endParaRPr lang="en-US" dirty="0">
              <a:latin typeface="Times New Roman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50913-3547-4638-BCC2-C3C91D392ADE}"/>
              </a:ext>
            </a:extLst>
          </p:cNvPr>
          <p:cNvSpPr txBox="1"/>
          <p:nvPr/>
        </p:nvSpPr>
        <p:spPr>
          <a:xfrm>
            <a:off x="6023609" y="91440"/>
            <a:ext cx="3431918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315E5-3F00-45BB-95E0-0B88BDF0660C}"/>
              </a:ext>
            </a:extLst>
          </p:cNvPr>
          <p:cNvSpPr txBox="1"/>
          <p:nvPr/>
        </p:nvSpPr>
        <p:spPr>
          <a:xfrm>
            <a:off x="5202957" y="672678"/>
            <a:ext cx="2536611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E4C0-6BCE-4B68-A2B2-C8E584E1E010}"/>
              </a:ext>
            </a:extLst>
          </p:cNvPr>
          <p:cNvSpPr txBox="1"/>
          <p:nvPr/>
        </p:nvSpPr>
        <p:spPr>
          <a:xfrm>
            <a:off x="7739794" y="672678"/>
            <a:ext cx="2743200" cy="5859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F29154-24E6-4F02-AEC0-10EAFD60AA57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6470C589-B948-4688-9ECC-4AC628C5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E0FAAD5-57CB-4606-AA47-053B626BF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6530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F8A081-38FC-4731-984B-A2D81D391F3B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(1/2)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8D781815-38C9-4E89-B9E4-C865FEB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980814"/>
              </p:ext>
            </p:extLst>
          </p:nvPr>
        </p:nvGraphicFramePr>
        <p:xfrm>
          <a:off x="152400" y="822960"/>
          <a:ext cx="11887200" cy="576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28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774161"/>
                  </a:ext>
                </a:extLst>
              </a:tr>
            </a:tbl>
          </a:graphicData>
        </a:graphic>
      </p:graphicFrame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D224FF10-E1E4-4E2E-895D-17CF5CBF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B0625E6-3BE1-4AD9-BE9F-02D9FD91E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148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60FF90-538D-43B0-804E-D740B675998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(2/2)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6D98D67E-C857-487E-BEEC-B8A9D39F6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002108"/>
              </p:ext>
            </p:extLst>
          </p:nvPr>
        </p:nvGraphicFramePr>
        <p:xfrm>
          <a:off x="152400" y="822960"/>
          <a:ext cx="11887200" cy="267004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grades of the students, so that they can see their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of the course so that the Students can review the course material.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</a:tbl>
          </a:graphicData>
        </a:graphic>
      </p:graphicFrame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AB2E5D1B-329B-41EF-AB87-B6E6F05D3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92E0799-3D3F-47C5-889A-D14FA3122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6132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FAB0DB-A409-49B6-BF01-85D32256F967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8EC03B-F0F5-4861-8FD5-DE4B4916C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771694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do the payment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access the course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20419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see the notifications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get periodic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SMTP setting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send/receive email through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the revenue split between the admin and the instructor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increase the profit of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</a:tbl>
          </a:graphicData>
        </a:graphic>
      </p:graphicFrame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47EBBA94-D421-4BCA-B5EE-1D5BAE5BA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8DCEAA4-A9CD-493F-ADFF-0301C7F73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85091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6F15EC-64B7-41B9-82B3-9AEA9AA46827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(1/2)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C45148-42FD-4454-9335-E30B6ED0C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753716"/>
              </p:ext>
            </p:extLst>
          </p:nvPr>
        </p:nvGraphicFramePr>
        <p:xfrm>
          <a:off x="152400" y="822960"/>
          <a:ext cx="11887200" cy="57607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3686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do the payment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access the course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student wants to buy a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student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student adds the course to his/her cart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is able to purchase the course</a:t>
                      </a:r>
                      <a:endParaRPr lang="en-US" sz="15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see the notifications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get periodic updates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41206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student wants to get notification regarding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student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changes are made by 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gets a notification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253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SMTP setting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send/receive email through the website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19373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admin/student/professor wants to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email through the website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admin/student/professor is logged in using the correct credentials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admin/student/professor wants to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email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send/receive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email using this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79965"/>
                  </a:ext>
                </a:extLst>
              </a:tr>
            </a:tbl>
          </a:graphicData>
        </a:graphic>
      </p:graphicFrame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34B6EF49-8E35-4478-AFC3-53D84AEC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574899C-0F53-4EA8-86B5-DAAB2FD2F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687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A4EF1259-E6C3-48B2-8FE2-87DCC5354AD8}"/>
              </a:ext>
            </a:extLst>
          </p:cNvPr>
          <p:cNvSpPr txBox="1">
            <a:spLocks/>
          </p:cNvSpPr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2D9B5A-98F0-4D6B-BC23-D61DB266D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3BD2FEA8-22E4-4AD1-B786-9B29A858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CDD331D3-D601-479F-A01D-CBD8612CCF17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5800" y="1097280"/>
            <a:ext cx="3200400" cy="32004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05818AD-52E4-4A3C-B3E4-D81B902EC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7744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E2DFE-79D3-43E2-A223-E88E79777E5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(2/2)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418F20-46BD-4469-803F-D6A03255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426133"/>
              </p:ext>
            </p:extLst>
          </p:nvPr>
        </p:nvGraphicFramePr>
        <p:xfrm>
          <a:off x="152400" y="822960"/>
          <a:ext cx="11887200" cy="2148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admin</a:t>
                      </a:r>
                    </a:p>
                    <a:p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want to set the revenue split between the admin and the instructor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</a:t>
                      </a:r>
                      <a:r>
                        <a:rPr lang="en-US" sz="15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can increase the profit of the website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Scenario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admin wants to adjust the revenue split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When the admin opens the dashboard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Then he/she can make changes to the revenue model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</a:tbl>
          </a:graphicData>
        </a:graphic>
      </p:graphicFrame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595A4263-8F0F-4A80-9710-EF957F23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90FC22F-261D-424F-8966-76C435416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60897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C211D3-9E58-406C-A877-25D75E8095FE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CFC1AD-AA6A-4382-BF75-78A96B3098B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22960"/>
            <a:ext cx="11887200" cy="4114800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4B8C5187-254C-48B0-AAD6-73C4AA10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DBBD06E-32EB-4ADA-92BF-91546390A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08383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6744A-42E1-43EF-A5A2-317D92712FC4}"/>
              </a:ext>
            </a:extLst>
          </p:cNvPr>
          <p:cNvSpPr txBox="1"/>
          <p:nvPr/>
        </p:nvSpPr>
        <p:spPr>
          <a:xfrm>
            <a:off x="975360" y="91440"/>
            <a:ext cx="10241280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BC2738E8-F3AF-4EB3-B540-C22D268F9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211843"/>
              </p:ext>
            </p:extLst>
          </p:nvPr>
        </p:nvGraphicFramePr>
        <p:xfrm>
          <a:off x="152400" y="822960"/>
          <a:ext cx="11887200" cy="329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553436845"/>
                    </a:ext>
                  </a:extLst>
                </a:gridCol>
                <a:gridCol w="7498080">
                  <a:extLst>
                    <a:ext uri="{9D8B030D-6E8A-4147-A177-3AD203B41FA5}">
                      <a16:colId xmlns:a16="http://schemas.microsoft.com/office/drawing/2014/main" val="362968521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2958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20808476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67048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student, I want to do the payment, So that I can access the course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02922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 student, I want to see the notifications, So that I can get periodic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7914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admin, I want to set SMTP setting, So that I can send/receive email through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737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admin, I want to set the revenue split between the admin and the instructor, So that I can increase the profit of the 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575353"/>
                  </a:ext>
                </a:extLst>
              </a:tr>
            </a:tbl>
          </a:graphicData>
        </a:graphic>
      </p:graphicFrame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6061A08-8740-4C48-A943-C841649C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8BACF64-FCE4-4038-9FFD-3CCD45FA7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61107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A7D483CE-4030-4E7D-AD47-204037E08ECB}"/>
              </a:ext>
            </a:extLst>
          </p:cNvPr>
          <p:cNvSpPr txBox="1">
            <a:spLocks/>
          </p:cNvSpPr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1B7C09-4ECB-4652-8AE4-DDB553F2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05F79CC-6D55-4C8B-B599-C31A8C8F0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1" t="28062" r="23935" b="34687"/>
          <a:stretch/>
        </p:blipFill>
        <p:spPr>
          <a:xfrm>
            <a:off x="4083887" y="1188720"/>
            <a:ext cx="4024227" cy="3108960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F94DA25F-751B-41C6-9123-0085352A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D2DF4D0-82D4-42B2-AC85-F2AC8CD8B0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761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49FDFF-2829-4FAB-BA08-DB2E8C47160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EE1F2C-0706-4E8A-99ED-E37C1F91F15B}"/>
              </a:ext>
            </a:extLst>
          </p:cNvPr>
          <p:cNvGrpSpPr/>
          <p:nvPr/>
        </p:nvGrpSpPr>
        <p:grpSpPr>
          <a:xfrm>
            <a:off x="1524011" y="822960"/>
            <a:ext cx="9143978" cy="5760720"/>
            <a:chOff x="0" y="-76200"/>
            <a:chExt cx="12191970" cy="7655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2FD14C-C546-41BE-AD61-B957E2C55BBD}"/>
                </a:ext>
              </a:extLst>
            </p:cNvPr>
            <p:cNvSpPr txBox="1"/>
            <p:nvPr/>
          </p:nvSpPr>
          <p:spPr>
            <a:xfrm>
              <a:off x="437067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9738DC-80FB-40C4-86A1-0DCBEDD2A2CA}"/>
                </a:ext>
              </a:extLst>
            </p:cNvPr>
            <p:cNvSpPr txBox="1"/>
            <p:nvPr/>
          </p:nvSpPr>
          <p:spPr>
            <a:xfrm>
              <a:off x="2226435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F120ED-C656-48C9-988F-775853F08EB4}"/>
                </a:ext>
              </a:extLst>
            </p:cNvPr>
            <p:cNvSpPr txBox="1"/>
            <p:nvPr/>
          </p:nvSpPr>
          <p:spPr>
            <a:xfrm>
              <a:off x="4015802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6582E7-26EB-4895-A3AB-161574EB0CF2}"/>
                </a:ext>
              </a:extLst>
            </p:cNvPr>
            <p:cNvSpPr txBox="1"/>
            <p:nvPr/>
          </p:nvSpPr>
          <p:spPr>
            <a:xfrm>
              <a:off x="5805172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640336-6E7B-4363-88E8-4D161B7CBD18}"/>
                </a:ext>
              </a:extLst>
            </p:cNvPr>
            <p:cNvSpPr txBox="1"/>
            <p:nvPr/>
          </p:nvSpPr>
          <p:spPr>
            <a:xfrm>
              <a:off x="7594541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53D1C4-DB14-42D7-8FF2-C21F4EE1E33F}"/>
                </a:ext>
              </a:extLst>
            </p:cNvPr>
            <p:cNvSpPr txBox="1"/>
            <p:nvPr/>
          </p:nvSpPr>
          <p:spPr>
            <a:xfrm>
              <a:off x="9383911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B8ED5C-199C-4B4A-916C-60BBCD82B0EC}"/>
                </a:ext>
              </a:extLst>
            </p:cNvPr>
            <p:cNvSpPr txBox="1"/>
            <p:nvPr/>
          </p:nvSpPr>
          <p:spPr>
            <a:xfrm>
              <a:off x="11173279" y="7194312"/>
              <a:ext cx="1018691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7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4623F4F-2C4E-4764-B7B2-C037A34A82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181024"/>
              <a:ext cx="11562075" cy="6985487"/>
              <a:chOff x="0" y="0"/>
              <a:chExt cx="11108117" cy="6711218"/>
            </a:xfrm>
          </p:grpSpPr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78ACD410-2B2D-4060-861A-610818AD9666}"/>
                  </a:ext>
                </a:extLst>
              </p:cNvPr>
              <p:cNvSpPr/>
              <p:nvPr/>
            </p:nvSpPr>
            <p:spPr>
              <a:xfrm>
                <a:off x="0" y="-6350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57664CAD-0CE5-4FAA-87A1-07D480E9E02E}"/>
                  </a:ext>
                </a:extLst>
              </p:cNvPr>
              <p:cNvSpPr/>
              <p:nvPr/>
            </p:nvSpPr>
            <p:spPr>
              <a:xfrm>
                <a:off x="0" y="1335894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2DBDD5F7-2DA4-4790-BEDD-4A7D746C418A}"/>
                  </a:ext>
                </a:extLst>
              </p:cNvPr>
              <p:cNvSpPr/>
              <p:nvPr/>
            </p:nvSpPr>
            <p:spPr>
              <a:xfrm>
                <a:off x="0" y="2678137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A272489A-9125-4209-B7D2-350DE478D8F4}"/>
                  </a:ext>
                </a:extLst>
              </p:cNvPr>
              <p:cNvSpPr/>
              <p:nvPr/>
            </p:nvSpPr>
            <p:spPr>
              <a:xfrm>
                <a:off x="0" y="4020381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095D558C-B2BA-4A8F-99FA-A53F425C0CD7}"/>
                  </a:ext>
                </a:extLst>
              </p:cNvPr>
              <p:cNvSpPr/>
              <p:nvPr/>
            </p:nvSpPr>
            <p:spPr>
              <a:xfrm>
                <a:off x="0" y="5362625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99DF2B56-A34E-4D55-9964-7312D5C57CBF}"/>
                  </a:ext>
                </a:extLst>
              </p:cNvPr>
              <p:cNvSpPr/>
              <p:nvPr/>
            </p:nvSpPr>
            <p:spPr>
              <a:xfrm>
                <a:off x="0" y="6704868"/>
                <a:ext cx="1110811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108117" h="12700">
                    <a:moveTo>
                      <a:pt x="0" y="0"/>
                    </a:moveTo>
                    <a:lnTo>
                      <a:pt x="11108117" y="0"/>
                    </a:lnTo>
                    <a:lnTo>
                      <a:pt x="1110811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60000"/>
                </a:srgbClr>
              </a:solidFill>
            </p:spPr>
          </p:sp>
        </p:grpSp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309A1FD8-7B8E-4759-9D55-A28C696CBF5F}"/>
                </a:ext>
              </a:extLst>
            </p:cNvPr>
            <p:cNvSpPr txBox="1"/>
            <p:nvPr/>
          </p:nvSpPr>
          <p:spPr>
            <a:xfrm>
              <a:off x="0" y="-76200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</a:p>
          </p:txBody>
        </p:sp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E15360C0-0396-4D83-8B9A-967FA93112DF}"/>
                </a:ext>
              </a:extLst>
            </p:cNvPr>
            <p:cNvSpPr txBox="1"/>
            <p:nvPr/>
          </p:nvSpPr>
          <p:spPr>
            <a:xfrm>
              <a:off x="0" y="1320897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</a:p>
          </p:txBody>
        </p: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2FDD7B10-E955-4158-8FE4-922A1499DF2E}"/>
                </a:ext>
              </a:extLst>
            </p:cNvPr>
            <p:cNvSpPr txBox="1"/>
            <p:nvPr/>
          </p:nvSpPr>
          <p:spPr>
            <a:xfrm>
              <a:off x="0" y="2717995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 </a:t>
              </a:r>
            </a:p>
          </p:txBody>
        </p: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33935BCC-574B-4576-B341-3BD4B291C7D4}"/>
                </a:ext>
              </a:extLst>
            </p:cNvPr>
            <p:cNvSpPr txBox="1"/>
            <p:nvPr/>
          </p:nvSpPr>
          <p:spPr>
            <a:xfrm>
              <a:off x="0" y="4115092"/>
              <a:ext cx="38107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0E1D637D-3EA1-4426-8395-8CE1E0AF3016}"/>
                </a:ext>
              </a:extLst>
            </p:cNvPr>
            <p:cNvSpPr txBox="1"/>
            <p:nvPr/>
          </p:nvSpPr>
          <p:spPr>
            <a:xfrm>
              <a:off x="152432" y="5512190"/>
              <a:ext cx="228648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 </a:t>
              </a:r>
            </a:p>
          </p:txBody>
        </p:sp>
        <p:sp>
          <p:nvSpPr>
            <p:cNvPr id="17" name="TextBox 22">
              <a:extLst>
                <a:ext uri="{FF2B5EF4-FFF2-40B4-BE49-F238E27FC236}">
                  <a16:creationId xmlns:a16="http://schemas.microsoft.com/office/drawing/2014/main" id="{7CBEFFF3-6779-4FCA-91F9-CA5AA6E09D0D}"/>
                </a:ext>
              </a:extLst>
            </p:cNvPr>
            <p:cNvSpPr txBox="1"/>
            <p:nvPr/>
          </p:nvSpPr>
          <p:spPr>
            <a:xfrm>
              <a:off x="152432" y="6909286"/>
              <a:ext cx="228648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6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</a:p>
          </p:txBody>
        </p: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698A8681-7E28-47DC-987A-B5ECE5F886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733254"/>
              <a:ext cx="11562075" cy="6433258"/>
              <a:chOff x="0" y="530547"/>
              <a:chExt cx="11108117" cy="6180671"/>
            </a:xfrm>
          </p:grpSpPr>
          <p:sp>
            <p:nvSpPr>
              <p:cNvPr id="19" name="Freeform 24">
                <a:extLst>
                  <a:ext uri="{FF2B5EF4-FFF2-40B4-BE49-F238E27FC236}">
                    <a16:creationId xmlns:a16="http://schemas.microsoft.com/office/drawing/2014/main" id="{87F8E97F-9837-42E2-8236-7AF58976F042}"/>
                  </a:ext>
                </a:extLst>
              </p:cNvPr>
              <p:cNvSpPr/>
              <p:nvPr/>
            </p:nvSpPr>
            <p:spPr>
              <a:xfrm>
                <a:off x="0" y="5362625"/>
                <a:ext cx="384018" cy="1348594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348594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1348593"/>
                    </a:lnTo>
                    <a:lnTo>
                      <a:pt x="0" y="134859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3940A2DE-39BB-4233-B9DC-C2EBC56293B4}"/>
                  </a:ext>
                </a:extLst>
              </p:cNvPr>
              <p:cNvSpPr/>
              <p:nvPr/>
            </p:nvSpPr>
            <p:spPr>
              <a:xfrm>
                <a:off x="1719113" y="4825727"/>
                <a:ext cx="384018" cy="188549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88549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1885491"/>
                    </a:lnTo>
                    <a:lnTo>
                      <a:pt x="0" y="188549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F1CCBDDE-6C84-4A66-AFB5-3B68B768F8B8}"/>
                  </a:ext>
                </a:extLst>
              </p:cNvPr>
              <p:cNvSpPr/>
              <p:nvPr/>
            </p:nvSpPr>
            <p:spPr>
              <a:xfrm>
                <a:off x="3438227" y="2678137"/>
                <a:ext cx="384018" cy="403308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403308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4033081"/>
                    </a:lnTo>
                    <a:lnTo>
                      <a:pt x="0" y="403308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2" name="Freeform 27">
                <a:extLst>
                  <a:ext uri="{FF2B5EF4-FFF2-40B4-BE49-F238E27FC236}">
                    <a16:creationId xmlns:a16="http://schemas.microsoft.com/office/drawing/2014/main" id="{A391D744-A276-47E0-AA7C-62C5DBE55E4F}"/>
                  </a:ext>
                </a:extLst>
              </p:cNvPr>
              <p:cNvSpPr/>
              <p:nvPr/>
            </p:nvSpPr>
            <p:spPr>
              <a:xfrm>
                <a:off x="5157340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3" name="Freeform 28">
                <a:extLst>
                  <a:ext uri="{FF2B5EF4-FFF2-40B4-BE49-F238E27FC236}">
                    <a16:creationId xmlns:a16="http://schemas.microsoft.com/office/drawing/2014/main" id="{26F0F957-957E-4881-BC86-5B70E7765BBD}"/>
                  </a:ext>
                </a:extLst>
              </p:cNvPr>
              <p:cNvSpPr/>
              <p:nvPr/>
            </p:nvSpPr>
            <p:spPr>
              <a:xfrm>
                <a:off x="6876454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4" name="Freeform 29">
                <a:extLst>
                  <a:ext uri="{FF2B5EF4-FFF2-40B4-BE49-F238E27FC236}">
                    <a16:creationId xmlns:a16="http://schemas.microsoft.com/office/drawing/2014/main" id="{A20E004A-599C-4183-A2EF-87D387005958}"/>
                  </a:ext>
                </a:extLst>
              </p:cNvPr>
              <p:cNvSpPr/>
              <p:nvPr/>
            </p:nvSpPr>
            <p:spPr>
              <a:xfrm>
                <a:off x="8595567" y="530547"/>
                <a:ext cx="384018" cy="618067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618067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6180671"/>
                    </a:lnTo>
                    <a:lnTo>
                      <a:pt x="0" y="618067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5" name="Freeform 30">
                <a:extLst>
                  <a:ext uri="{FF2B5EF4-FFF2-40B4-BE49-F238E27FC236}">
                    <a16:creationId xmlns:a16="http://schemas.microsoft.com/office/drawing/2014/main" id="{E972C964-FD98-4069-AB29-2CBE476DCFA7}"/>
                  </a:ext>
                </a:extLst>
              </p:cNvPr>
              <p:cNvSpPr/>
              <p:nvPr/>
            </p:nvSpPr>
            <p:spPr>
              <a:xfrm>
                <a:off x="10314680" y="1604342"/>
                <a:ext cx="384018" cy="5106876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5106876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5106876"/>
                    </a:lnTo>
                    <a:lnTo>
                      <a:pt x="0" y="5106876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6" name="Freeform 31">
                <a:extLst>
                  <a:ext uri="{FF2B5EF4-FFF2-40B4-BE49-F238E27FC236}">
                    <a16:creationId xmlns:a16="http://schemas.microsoft.com/office/drawing/2014/main" id="{3F4C4F21-2021-4396-89A0-DEFEFADAE260}"/>
                  </a:ext>
                </a:extLst>
              </p:cNvPr>
              <p:cNvSpPr/>
              <p:nvPr/>
            </p:nvSpPr>
            <p:spPr>
              <a:xfrm>
                <a:off x="409418" y="5362625"/>
                <a:ext cx="384019" cy="1348594"/>
              </a:xfrm>
              <a:custGeom>
                <a:avLst/>
                <a:gdLst/>
                <a:ahLst/>
                <a:cxnLst/>
                <a:rect l="l" t="t" r="r" b="b"/>
                <a:pathLst>
                  <a:path w="384019" h="1348594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1348593"/>
                    </a:lnTo>
                    <a:lnTo>
                      <a:pt x="0" y="1348593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A3565CE5-F426-472F-831D-7EC1554FA130}"/>
                  </a:ext>
                </a:extLst>
              </p:cNvPr>
              <p:cNvSpPr/>
              <p:nvPr/>
            </p:nvSpPr>
            <p:spPr>
              <a:xfrm>
                <a:off x="2128532" y="4825727"/>
                <a:ext cx="384018" cy="188549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1885491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1885491"/>
                    </a:lnTo>
                    <a:lnTo>
                      <a:pt x="0" y="188549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B3D2848D-01CB-4C83-9880-A119BF4C3D02}"/>
                  </a:ext>
                </a:extLst>
              </p:cNvPr>
              <p:cNvSpPr/>
              <p:nvPr/>
            </p:nvSpPr>
            <p:spPr>
              <a:xfrm>
                <a:off x="3847645" y="2678137"/>
                <a:ext cx="384018" cy="4033081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403308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4033081"/>
                    </a:lnTo>
                    <a:lnTo>
                      <a:pt x="0" y="403308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  <p:txBody>
              <a:bodyPr/>
              <a:lstStyle/>
              <a:p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1673AD45-95BB-4403-A8F2-4D34E1DA1DC7}"/>
                  </a:ext>
                </a:extLst>
              </p:cNvPr>
              <p:cNvSpPr/>
              <p:nvPr/>
            </p:nvSpPr>
            <p:spPr>
              <a:xfrm>
                <a:off x="5566759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59A70938-712E-4F2F-89AE-4DB32102614B}"/>
                  </a:ext>
                </a:extLst>
              </p:cNvPr>
              <p:cNvSpPr/>
              <p:nvPr/>
            </p:nvSpPr>
            <p:spPr>
              <a:xfrm>
                <a:off x="7285872" y="2946586"/>
                <a:ext cx="384018" cy="3764632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3764632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3764632"/>
                    </a:lnTo>
                    <a:lnTo>
                      <a:pt x="0" y="376463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E027DD2B-909F-469D-84DA-36108B500B71}"/>
                  </a:ext>
                </a:extLst>
              </p:cNvPr>
              <p:cNvSpPr/>
              <p:nvPr/>
            </p:nvSpPr>
            <p:spPr>
              <a:xfrm>
                <a:off x="9004985" y="530547"/>
                <a:ext cx="384019" cy="6180671"/>
              </a:xfrm>
              <a:custGeom>
                <a:avLst/>
                <a:gdLst/>
                <a:ahLst/>
                <a:cxnLst/>
                <a:rect l="l" t="t" r="r" b="b"/>
                <a:pathLst>
                  <a:path w="384019" h="6180671">
                    <a:moveTo>
                      <a:pt x="0" y="0"/>
                    </a:moveTo>
                    <a:lnTo>
                      <a:pt x="384019" y="0"/>
                    </a:lnTo>
                    <a:lnTo>
                      <a:pt x="384019" y="6180671"/>
                    </a:lnTo>
                    <a:lnTo>
                      <a:pt x="0" y="618067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2" name="Freeform 37">
                <a:extLst>
                  <a:ext uri="{FF2B5EF4-FFF2-40B4-BE49-F238E27FC236}">
                    <a16:creationId xmlns:a16="http://schemas.microsoft.com/office/drawing/2014/main" id="{1D3C6533-F108-4F29-9A95-C892E3AD0B3D}"/>
                  </a:ext>
                </a:extLst>
              </p:cNvPr>
              <p:cNvSpPr/>
              <p:nvPr/>
            </p:nvSpPr>
            <p:spPr>
              <a:xfrm>
                <a:off x="10724099" y="1604342"/>
                <a:ext cx="384018" cy="5106876"/>
              </a:xfrm>
              <a:custGeom>
                <a:avLst/>
                <a:gdLst/>
                <a:ahLst/>
                <a:cxnLst/>
                <a:rect l="l" t="t" r="r" b="b"/>
                <a:pathLst>
                  <a:path w="384018" h="5106876">
                    <a:moveTo>
                      <a:pt x="0" y="0"/>
                    </a:moveTo>
                    <a:lnTo>
                      <a:pt x="384018" y="0"/>
                    </a:lnTo>
                    <a:lnTo>
                      <a:pt x="384018" y="5106876"/>
                    </a:lnTo>
                    <a:lnTo>
                      <a:pt x="0" y="5106876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</p:grpSp>
      <p:sp>
        <p:nvSpPr>
          <p:cNvPr id="39" name="Footer Placeholder 9">
            <a:extLst>
              <a:ext uri="{FF2B5EF4-FFF2-40B4-BE49-F238E27FC236}">
                <a16:creationId xmlns:a16="http://schemas.microsoft.com/office/drawing/2014/main" id="{E4E0019C-F3DD-4E39-B09D-BB6CFA40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5A55346-EC4C-47E5-B7C5-C461C83BC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6525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B060A-43DE-46AF-BA9C-9F40BD945AA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07C305-D505-4400-98CC-6A2FA9DDDF1D}"/>
              </a:ext>
            </a:extLst>
          </p:cNvPr>
          <p:cNvGrpSpPr/>
          <p:nvPr/>
        </p:nvGrpSpPr>
        <p:grpSpPr>
          <a:xfrm>
            <a:off x="1524000" y="822960"/>
            <a:ext cx="9144000" cy="5760720"/>
            <a:chOff x="0" y="-76200"/>
            <a:chExt cx="12192000" cy="76488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B9747C-980E-4417-960C-582D77147839}"/>
                </a:ext>
              </a:extLst>
            </p:cNvPr>
            <p:cNvSpPr txBox="1"/>
            <p:nvPr/>
          </p:nvSpPr>
          <p:spPr>
            <a:xfrm>
              <a:off x="45556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A4093-B72F-4685-B82B-6485BF4112AD}"/>
                </a:ext>
              </a:extLst>
            </p:cNvPr>
            <p:cNvSpPr txBox="1"/>
            <p:nvPr/>
          </p:nvSpPr>
          <p:spPr>
            <a:xfrm>
              <a:off x="193994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51401F-ACC0-4A77-8013-F317B3CD3732}"/>
                </a:ext>
              </a:extLst>
            </p:cNvPr>
            <p:cNvSpPr txBox="1"/>
            <p:nvPr/>
          </p:nvSpPr>
          <p:spPr>
            <a:xfrm>
              <a:off x="3424327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4310C6-1ECB-4E9E-ABF0-08C1DC463534}"/>
                </a:ext>
              </a:extLst>
            </p:cNvPr>
            <p:cNvSpPr txBox="1"/>
            <p:nvPr/>
          </p:nvSpPr>
          <p:spPr>
            <a:xfrm>
              <a:off x="4908708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CCD683-9908-4AA6-B68E-B3E270F9D160}"/>
                </a:ext>
              </a:extLst>
            </p:cNvPr>
            <p:cNvSpPr txBox="1"/>
            <p:nvPr/>
          </p:nvSpPr>
          <p:spPr>
            <a:xfrm>
              <a:off x="6393085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A185F5-E432-4735-BA46-4188B6695E38}"/>
                </a:ext>
              </a:extLst>
            </p:cNvPr>
            <p:cNvSpPr txBox="1"/>
            <p:nvPr/>
          </p:nvSpPr>
          <p:spPr>
            <a:xfrm>
              <a:off x="7877467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765F14-FFA6-4671-A8F2-8D83F65F7445}"/>
                </a:ext>
              </a:extLst>
            </p:cNvPr>
            <p:cNvSpPr txBox="1"/>
            <p:nvPr/>
          </p:nvSpPr>
          <p:spPr>
            <a:xfrm>
              <a:off x="9361845" y="7205101"/>
              <a:ext cx="1018691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1D2477-78AD-4859-8AF0-7D2789B289AF}"/>
                </a:ext>
              </a:extLst>
            </p:cNvPr>
            <p:cNvSpPr txBox="1"/>
            <p:nvPr/>
          </p:nvSpPr>
          <p:spPr>
            <a:xfrm>
              <a:off x="11037257" y="7205101"/>
              <a:ext cx="1041617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C1F98E-398E-4B58-990E-A68B474138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181024"/>
              <a:ext cx="11658521" cy="6985487"/>
              <a:chOff x="0" y="0"/>
              <a:chExt cx="11200776" cy="6711218"/>
            </a:xfrm>
          </p:grpSpPr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48CB6DCB-A76C-4F34-BAE7-2AF63BA95AF2}"/>
                  </a:ext>
                </a:extLst>
              </p:cNvPr>
              <p:cNvSpPr/>
              <p:nvPr/>
            </p:nvSpPr>
            <p:spPr>
              <a:xfrm>
                <a:off x="0" y="-6350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79D112DF-1702-4B7A-8C52-76A9AC86A20E}"/>
                  </a:ext>
                </a:extLst>
              </p:cNvPr>
              <p:cNvSpPr/>
              <p:nvPr/>
            </p:nvSpPr>
            <p:spPr>
              <a:xfrm>
                <a:off x="0" y="1335894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id="{363F29B6-554A-4050-AADE-00C0FDE69679}"/>
                  </a:ext>
                </a:extLst>
              </p:cNvPr>
              <p:cNvSpPr/>
              <p:nvPr/>
            </p:nvSpPr>
            <p:spPr>
              <a:xfrm>
                <a:off x="0" y="2678137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id="{91795A79-9E31-4434-AF35-A873E8D301D8}"/>
                  </a:ext>
                </a:extLst>
              </p:cNvPr>
              <p:cNvSpPr/>
              <p:nvPr/>
            </p:nvSpPr>
            <p:spPr>
              <a:xfrm>
                <a:off x="0" y="4020381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8" name="Freeform 16">
                <a:extLst>
                  <a:ext uri="{FF2B5EF4-FFF2-40B4-BE49-F238E27FC236}">
                    <a16:creationId xmlns:a16="http://schemas.microsoft.com/office/drawing/2014/main" id="{D3D9084E-1F1C-446F-91EB-F4200A639D9A}"/>
                  </a:ext>
                </a:extLst>
              </p:cNvPr>
              <p:cNvSpPr/>
              <p:nvPr/>
            </p:nvSpPr>
            <p:spPr>
              <a:xfrm>
                <a:off x="0" y="5362625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24706"/>
                </a:srgbClr>
              </a:solidFill>
            </p:spPr>
          </p:sp>
          <p:sp>
            <p:nvSpPr>
              <p:cNvPr id="49" name="Freeform 17">
                <a:extLst>
                  <a:ext uri="{FF2B5EF4-FFF2-40B4-BE49-F238E27FC236}">
                    <a16:creationId xmlns:a16="http://schemas.microsoft.com/office/drawing/2014/main" id="{77369F69-4E5B-4431-ABFD-305384C39CCD}"/>
                  </a:ext>
                </a:extLst>
              </p:cNvPr>
              <p:cNvSpPr/>
              <p:nvPr/>
            </p:nvSpPr>
            <p:spPr>
              <a:xfrm>
                <a:off x="0" y="6704868"/>
                <a:ext cx="112007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200776" h="12700">
                    <a:moveTo>
                      <a:pt x="0" y="0"/>
                    </a:moveTo>
                    <a:lnTo>
                      <a:pt x="11200776" y="0"/>
                    </a:lnTo>
                    <a:lnTo>
                      <a:pt x="112007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2032">
                  <a:alpha val="60000"/>
                </a:srgbClr>
              </a:solidFill>
            </p:spPr>
          </p:sp>
        </p:grpSp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75D9FFAC-6474-4B62-888B-131C6F3F4079}"/>
                </a:ext>
              </a:extLst>
            </p:cNvPr>
            <p:cNvSpPr txBox="1"/>
            <p:nvPr/>
          </p:nvSpPr>
          <p:spPr>
            <a:xfrm>
              <a:off x="0" y="-76200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 dirty="0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</a:p>
          </p:txBody>
        </p: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04EA7E6B-3030-46B5-8322-8FE626B0D3A1}"/>
                </a:ext>
              </a:extLst>
            </p:cNvPr>
            <p:cNvSpPr txBox="1"/>
            <p:nvPr/>
          </p:nvSpPr>
          <p:spPr>
            <a:xfrm>
              <a:off x="0" y="1320896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</a:p>
          </p:txBody>
        </p: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D61D75C4-77DD-4831-A2CE-9ABFEEA7F8F8}"/>
                </a:ext>
              </a:extLst>
            </p:cNvPr>
            <p:cNvSpPr txBox="1"/>
            <p:nvPr/>
          </p:nvSpPr>
          <p:spPr>
            <a:xfrm>
              <a:off x="0" y="2717994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 </a:t>
              </a:r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B841F74D-0E9C-4CEA-970C-80A142DC8074}"/>
                </a:ext>
              </a:extLst>
            </p:cNvPr>
            <p:cNvSpPr txBox="1"/>
            <p:nvPr/>
          </p:nvSpPr>
          <p:spPr>
            <a:xfrm>
              <a:off x="0" y="4115092"/>
              <a:ext cx="381079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</a:p>
          </p:txBody>
        </p:sp>
        <p:sp>
          <p:nvSpPr>
            <p:cNvPr id="17" name="TextBox 22">
              <a:extLst>
                <a:ext uri="{FF2B5EF4-FFF2-40B4-BE49-F238E27FC236}">
                  <a16:creationId xmlns:a16="http://schemas.microsoft.com/office/drawing/2014/main" id="{EF2092AF-9CF1-4D22-BA6A-1FBB07762BF1}"/>
                </a:ext>
              </a:extLst>
            </p:cNvPr>
            <p:cNvSpPr txBox="1"/>
            <p:nvPr/>
          </p:nvSpPr>
          <p:spPr>
            <a:xfrm>
              <a:off x="152432" y="5512192"/>
              <a:ext cx="228648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 </a:t>
              </a:r>
            </a:p>
          </p:txBody>
        </p: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D3080719-D126-4809-A58E-F865B984EE59}"/>
                </a:ext>
              </a:extLst>
            </p:cNvPr>
            <p:cNvSpPr txBox="1"/>
            <p:nvPr/>
          </p:nvSpPr>
          <p:spPr>
            <a:xfrm>
              <a:off x="152432" y="6909287"/>
              <a:ext cx="228648" cy="36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63"/>
                </a:lnSpc>
              </a:pPr>
              <a:r>
                <a:rPr lang="en-US" sz="1500" b="1">
                  <a:solidFill>
                    <a:srgbClr val="06203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</a:p>
          </p:txBody>
        </p:sp>
        <p:grpSp>
          <p:nvGrpSpPr>
            <p:cNvPr id="19" name="Group 24">
              <a:extLst>
                <a:ext uri="{FF2B5EF4-FFF2-40B4-BE49-F238E27FC236}">
                  <a16:creationId xmlns:a16="http://schemas.microsoft.com/office/drawing/2014/main" id="{DCA42D2B-2987-463A-8206-03989BC048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79" y="726644"/>
              <a:ext cx="11233105" cy="6439868"/>
              <a:chOff x="0" y="524197"/>
              <a:chExt cx="10792063" cy="6187022"/>
            </a:xfrm>
          </p:grpSpPr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A16E4769-3747-4B1F-88ED-27521497D2CC}"/>
                  </a:ext>
                </a:extLst>
              </p:cNvPr>
              <p:cNvSpPr/>
              <p:nvPr/>
            </p:nvSpPr>
            <p:spPr>
              <a:xfrm>
                <a:off x="0" y="5356275"/>
                <a:ext cx="389095" cy="1354944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35494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354943"/>
                    </a:lnTo>
                    <a:lnTo>
                      <a:pt x="0" y="135494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n-US" sz="1688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2E963F07-B24C-41C2-B1D0-8526602C51FF}"/>
                  </a:ext>
                </a:extLst>
              </p:cNvPr>
              <p:cNvSpPr/>
              <p:nvPr/>
            </p:nvSpPr>
            <p:spPr>
              <a:xfrm>
                <a:off x="1426099" y="4819377"/>
                <a:ext cx="389095" cy="189184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89184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891841"/>
                    </a:lnTo>
                    <a:lnTo>
                      <a:pt x="0" y="189184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2" name="Freeform 27">
                <a:extLst>
                  <a:ext uri="{FF2B5EF4-FFF2-40B4-BE49-F238E27FC236}">
                    <a16:creationId xmlns:a16="http://schemas.microsoft.com/office/drawing/2014/main" id="{C6F3EF9E-A5E2-4CCB-8B2F-C988F4E783FE}"/>
                  </a:ext>
                </a:extLst>
              </p:cNvPr>
              <p:cNvSpPr/>
              <p:nvPr/>
            </p:nvSpPr>
            <p:spPr>
              <a:xfrm>
                <a:off x="2852198" y="2671787"/>
                <a:ext cx="389095" cy="403943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4039431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4039431"/>
                    </a:lnTo>
                    <a:lnTo>
                      <a:pt x="0" y="403943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3" name="Freeform 28">
                <a:extLst>
                  <a:ext uri="{FF2B5EF4-FFF2-40B4-BE49-F238E27FC236}">
                    <a16:creationId xmlns:a16="http://schemas.microsoft.com/office/drawing/2014/main" id="{2330A55A-320E-4F22-B025-45A904FC400D}"/>
                  </a:ext>
                </a:extLst>
              </p:cNvPr>
              <p:cNvSpPr/>
              <p:nvPr/>
            </p:nvSpPr>
            <p:spPr>
              <a:xfrm>
                <a:off x="4278296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Freeform 29">
                <a:extLst>
                  <a:ext uri="{FF2B5EF4-FFF2-40B4-BE49-F238E27FC236}">
                    <a16:creationId xmlns:a16="http://schemas.microsoft.com/office/drawing/2014/main" id="{43297448-B5D7-478E-AD2A-8F3C7488CBA4}"/>
                  </a:ext>
                </a:extLst>
              </p:cNvPr>
              <p:cNvSpPr/>
              <p:nvPr/>
            </p:nvSpPr>
            <p:spPr>
              <a:xfrm>
                <a:off x="5704395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5" name="Freeform 30">
                <a:extLst>
                  <a:ext uri="{FF2B5EF4-FFF2-40B4-BE49-F238E27FC236}">
                    <a16:creationId xmlns:a16="http://schemas.microsoft.com/office/drawing/2014/main" id="{0D06C8EE-86BE-4E2E-A6B4-10F7DA238B47}"/>
                  </a:ext>
                </a:extLst>
              </p:cNvPr>
              <p:cNvSpPr/>
              <p:nvPr/>
            </p:nvSpPr>
            <p:spPr>
              <a:xfrm>
                <a:off x="7130494" y="524197"/>
                <a:ext cx="389095" cy="618702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618702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6187021"/>
                    </a:lnTo>
                    <a:lnTo>
                      <a:pt x="0" y="6187021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6" name="Freeform 31">
                <a:extLst>
                  <a:ext uri="{FF2B5EF4-FFF2-40B4-BE49-F238E27FC236}">
                    <a16:creationId xmlns:a16="http://schemas.microsoft.com/office/drawing/2014/main" id="{4C01197C-724D-4BE1-B4C2-CE33C2D0FD55}"/>
                  </a:ext>
                </a:extLst>
              </p:cNvPr>
              <p:cNvSpPr/>
              <p:nvPr/>
            </p:nvSpPr>
            <p:spPr>
              <a:xfrm>
                <a:off x="8556592" y="1597992"/>
                <a:ext cx="389095" cy="5113226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5113226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5113226"/>
                    </a:lnTo>
                    <a:lnTo>
                      <a:pt x="0" y="5113226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50C5B54D-64A3-40F6-94C2-C77E5F2BA27D}"/>
                  </a:ext>
                </a:extLst>
              </p:cNvPr>
              <p:cNvSpPr/>
              <p:nvPr/>
            </p:nvSpPr>
            <p:spPr>
              <a:xfrm>
                <a:off x="9982691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BBB1379B-F270-4EC6-836C-ECF3FC96C509}"/>
                  </a:ext>
                </a:extLst>
              </p:cNvPr>
              <p:cNvSpPr/>
              <p:nvPr/>
            </p:nvSpPr>
            <p:spPr>
              <a:xfrm>
                <a:off x="414495" y="5356275"/>
                <a:ext cx="389095" cy="1354944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35494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1354943"/>
                    </a:lnTo>
                    <a:lnTo>
                      <a:pt x="0" y="1354943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EFD5860F-F5C1-4918-8CF9-0653EA718484}"/>
                  </a:ext>
                </a:extLst>
              </p:cNvPr>
              <p:cNvSpPr/>
              <p:nvPr/>
            </p:nvSpPr>
            <p:spPr>
              <a:xfrm>
                <a:off x="1840594" y="4819377"/>
                <a:ext cx="389095" cy="189184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1891841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1891841"/>
                    </a:lnTo>
                    <a:lnTo>
                      <a:pt x="0" y="189184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98F08C13-7FFC-4CF5-9AFA-BC10A7401656}"/>
                  </a:ext>
                </a:extLst>
              </p:cNvPr>
              <p:cNvSpPr/>
              <p:nvPr/>
            </p:nvSpPr>
            <p:spPr>
              <a:xfrm>
                <a:off x="3266692" y="2671787"/>
                <a:ext cx="389095" cy="403943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403943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4039431"/>
                    </a:lnTo>
                    <a:lnTo>
                      <a:pt x="0" y="403943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3C77ECDD-ECE6-465E-8360-6AB332CFD3A3}"/>
                  </a:ext>
                </a:extLst>
              </p:cNvPr>
              <p:cNvSpPr/>
              <p:nvPr/>
            </p:nvSpPr>
            <p:spPr>
              <a:xfrm>
                <a:off x="4692791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2" name="Freeform 37">
                <a:extLst>
                  <a:ext uri="{FF2B5EF4-FFF2-40B4-BE49-F238E27FC236}">
                    <a16:creationId xmlns:a16="http://schemas.microsoft.com/office/drawing/2014/main" id="{8CDDCEFB-4E46-43B8-8C7D-3F8F5EF2A21A}"/>
                  </a:ext>
                </a:extLst>
              </p:cNvPr>
              <p:cNvSpPr/>
              <p:nvPr/>
            </p:nvSpPr>
            <p:spPr>
              <a:xfrm>
                <a:off x="6118890" y="2940236"/>
                <a:ext cx="389095" cy="3770982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70982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70982"/>
                    </a:lnTo>
                    <a:lnTo>
                      <a:pt x="0" y="3770982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6FE58F1C-FBEB-476F-942A-220C655E0D93}"/>
                  </a:ext>
                </a:extLst>
              </p:cNvPr>
              <p:cNvSpPr/>
              <p:nvPr/>
            </p:nvSpPr>
            <p:spPr>
              <a:xfrm>
                <a:off x="7544989" y="524197"/>
                <a:ext cx="389095" cy="6187021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6187021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6187021"/>
                    </a:lnTo>
                    <a:lnTo>
                      <a:pt x="0" y="6187021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0F74F7D5-4140-4831-AC3C-3C500B9350E2}"/>
                  </a:ext>
                </a:extLst>
              </p:cNvPr>
              <p:cNvSpPr/>
              <p:nvPr/>
            </p:nvSpPr>
            <p:spPr>
              <a:xfrm>
                <a:off x="8971087" y="1597992"/>
                <a:ext cx="389095" cy="5113226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5113226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5113226"/>
                    </a:lnTo>
                    <a:lnTo>
                      <a:pt x="0" y="5113226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DD279F1C-A7CA-4ED8-AC1E-C46E8462E044}"/>
                  </a:ext>
                </a:extLst>
              </p:cNvPr>
              <p:cNvSpPr/>
              <p:nvPr/>
            </p:nvSpPr>
            <p:spPr>
              <a:xfrm>
                <a:off x="10397186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36" name="Freeform 41">
                <a:extLst>
                  <a:ext uri="{FF2B5EF4-FFF2-40B4-BE49-F238E27FC236}">
                    <a16:creationId xmlns:a16="http://schemas.microsoft.com/office/drawing/2014/main" id="{DE6A3583-F923-4C93-B4CA-87F9E576E57B}"/>
                  </a:ext>
                </a:extLst>
              </p:cNvPr>
              <p:cNvSpPr/>
              <p:nvPr/>
            </p:nvSpPr>
            <p:spPr>
              <a:xfrm>
                <a:off x="828990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37" name="Freeform 42">
                <a:extLst>
                  <a:ext uri="{FF2B5EF4-FFF2-40B4-BE49-F238E27FC236}">
                    <a16:creationId xmlns:a16="http://schemas.microsoft.com/office/drawing/2014/main" id="{FB83FAEB-7076-4205-AA26-100B7C46B39B}"/>
                  </a:ext>
                </a:extLst>
              </p:cNvPr>
              <p:cNvSpPr/>
              <p:nvPr/>
            </p:nvSpPr>
            <p:spPr>
              <a:xfrm>
                <a:off x="2255088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38" name="Freeform 43">
                <a:extLst>
                  <a:ext uri="{FF2B5EF4-FFF2-40B4-BE49-F238E27FC236}">
                    <a16:creationId xmlns:a16="http://schemas.microsoft.com/office/drawing/2014/main" id="{2EC3F3D0-D4AC-4EB6-8077-81EAD74B545D}"/>
                  </a:ext>
                </a:extLst>
              </p:cNvPr>
              <p:cNvSpPr/>
              <p:nvPr/>
            </p:nvSpPr>
            <p:spPr>
              <a:xfrm>
                <a:off x="3681187" y="6711218"/>
                <a:ext cx="389094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4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39" name="Freeform 44">
                <a:extLst>
                  <a:ext uri="{FF2B5EF4-FFF2-40B4-BE49-F238E27FC236}">
                    <a16:creationId xmlns:a16="http://schemas.microsoft.com/office/drawing/2014/main" id="{FF54EF39-AF63-4B5B-862E-DC8472C315A6}"/>
                  </a:ext>
                </a:extLst>
              </p:cNvPr>
              <p:cNvSpPr/>
              <p:nvPr/>
            </p:nvSpPr>
            <p:spPr>
              <a:xfrm>
                <a:off x="5107286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0" name="Freeform 45">
                <a:extLst>
                  <a:ext uri="{FF2B5EF4-FFF2-40B4-BE49-F238E27FC236}">
                    <a16:creationId xmlns:a16="http://schemas.microsoft.com/office/drawing/2014/main" id="{D75EB1E1-710F-459B-BB03-55E15C7D22BA}"/>
                  </a:ext>
                </a:extLst>
              </p:cNvPr>
              <p:cNvSpPr/>
              <p:nvPr/>
            </p:nvSpPr>
            <p:spPr>
              <a:xfrm>
                <a:off x="6533385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1" name="Freeform 46">
                <a:extLst>
                  <a:ext uri="{FF2B5EF4-FFF2-40B4-BE49-F238E27FC236}">
                    <a16:creationId xmlns:a16="http://schemas.microsoft.com/office/drawing/2014/main" id="{2027FDF4-31AB-47CD-A0EE-48EDF7A5A328}"/>
                  </a:ext>
                </a:extLst>
              </p:cNvPr>
              <p:cNvSpPr/>
              <p:nvPr/>
            </p:nvSpPr>
            <p:spPr>
              <a:xfrm>
                <a:off x="7959484" y="6711218"/>
                <a:ext cx="389094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4">
                    <a:moveTo>
                      <a:pt x="0" y="0"/>
                    </a:moveTo>
                    <a:lnTo>
                      <a:pt x="389094" y="0"/>
                    </a:lnTo>
                    <a:lnTo>
                      <a:pt x="3890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2" name="Freeform 47">
                <a:extLst>
                  <a:ext uri="{FF2B5EF4-FFF2-40B4-BE49-F238E27FC236}">
                    <a16:creationId xmlns:a16="http://schemas.microsoft.com/office/drawing/2014/main" id="{64ACB2F4-87C7-4814-9695-17E49A427DA3}"/>
                  </a:ext>
                </a:extLst>
              </p:cNvPr>
              <p:cNvSpPr/>
              <p:nvPr/>
            </p:nvSpPr>
            <p:spPr>
              <a:xfrm>
                <a:off x="9385582" y="6711218"/>
                <a:ext cx="3890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8909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43" name="Freeform 48">
                <a:extLst>
                  <a:ext uri="{FF2B5EF4-FFF2-40B4-BE49-F238E27FC236}">
                    <a16:creationId xmlns:a16="http://schemas.microsoft.com/office/drawing/2014/main" id="{F7B4B526-09D4-4E5C-B297-6194D150A588}"/>
                  </a:ext>
                </a:extLst>
              </p:cNvPr>
              <p:cNvSpPr/>
              <p:nvPr/>
            </p:nvSpPr>
            <p:spPr>
              <a:xfrm>
                <a:off x="10402968" y="2980503"/>
                <a:ext cx="389095" cy="3730715"/>
              </a:xfrm>
              <a:custGeom>
                <a:avLst/>
                <a:gdLst/>
                <a:ahLst/>
                <a:cxnLst/>
                <a:rect l="l" t="t" r="r" b="b"/>
                <a:pathLst>
                  <a:path w="389095" h="3730715">
                    <a:moveTo>
                      <a:pt x="0" y="0"/>
                    </a:moveTo>
                    <a:lnTo>
                      <a:pt x="389095" y="0"/>
                    </a:lnTo>
                    <a:lnTo>
                      <a:pt x="389095" y="3730715"/>
                    </a:lnTo>
                    <a:lnTo>
                      <a:pt x="0" y="3730715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 sz="1688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FA06716-0D1E-4042-8F8E-20E85F7EFCE7}"/>
              </a:ext>
            </a:extLst>
          </p:cNvPr>
          <p:cNvSpPr txBox="1"/>
          <p:nvPr/>
        </p:nvSpPr>
        <p:spPr>
          <a:xfrm>
            <a:off x="2184062" y="4944698"/>
            <a:ext cx="107156" cy="27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7FBA12-1D7D-4A36-8B2E-49417B4D627D}"/>
              </a:ext>
            </a:extLst>
          </p:cNvPr>
          <p:cNvSpPr txBox="1"/>
          <p:nvPr/>
        </p:nvSpPr>
        <p:spPr>
          <a:xfrm>
            <a:off x="3301150" y="4542707"/>
            <a:ext cx="95297" cy="247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25AAE-98F8-46C2-9E93-EBE5E2391F69}"/>
              </a:ext>
            </a:extLst>
          </p:cNvPr>
          <p:cNvSpPr txBox="1"/>
          <p:nvPr/>
        </p:nvSpPr>
        <p:spPr>
          <a:xfrm>
            <a:off x="4364281" y="2866287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2A8597-7C44-4889-81A4-EDFC102FC7BA}"/>
              </a:ext>
            </a:extLst>
          </p:cNvPr>
          <p:cNvSpPr txBox="1"/>
          <p:nvPr/>
        </p:nvSpPr>
        <p:spPr>
          <a:xfrm>
            <a:off x="5472413" y="3072082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F70EF4-C3C8-49EE-922A-9003088E643A}"/>
              </a:ext>
            </a:extLst>
          </p:cNvPr>
          <p:cNvSpPr txBox="1"/>
          <p:nvPr/>
        </p:nvSpPr>
        <p:spPr>
          <a:xfrm>
            <a:off x="6595612" y="3071977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E95C74-A3F6-41C6-8BCF-4BB1DBD0ABE9}"/>
              </a:ext>
            </a:extLst>
          </p:cNvPr>
          <p:cNvSpPr txBox="1"/>
          <p:nvPr/>
        </p:nvSpPr>
        <p:spPr>
          <a:xfrm>
            <a:off x="7708897" y="1180567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5CC911-C351-425C-8A23-66ABD8F1EC7C}"/>
              </a:ext>
            </a:extLst>
          </p:cNvPr>
          <p:cNvSpPr txBox="1"/>
          <p:nvPr/>
        </p:nvSpPr>
        <p:spPr>
          <a:xfrm>
            <a:off x="9978236" y="3101158"/>
            <a:ext cx="428625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13.85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201CE4-337D-44A1-BD75-F61876882175}"/>
              </a:ext>
            </a:extLst>
          </p:cNvPr>
          <p:cNvSpPr txBox="1"/>
          <p:nvPr/>
        </p:nvSpPr>
        <p:spPr>
          <a:xfrm>
            <a:off x="8822182" y="2023499"/>
            <a:ext cx="190593" cy="24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58" name="AutoShape 57">
            <a:extLst>
              <a:ext uri="{FF2B5EF4-FFF2-40B4-BE49-F238E27FC236}">
                <a16:creationId xmlns:a16="http://schemas.microsoft.com/office/drawing/2014/main" id="{C7B66A1C-80C1-4D52-B08B-17D8679B4401}"/>
              </a:ext>
            </a:extLst>
          </p:cNvPr>
          <p:cNvSpPr/>
          <p:nvPr/>
        </p:nvSpPr>
        <p:spPr>
          <a:xfrm rot="-3198">
            <a:off x="1924121" y="3348803"/>
            <a:ext cx="8118802" cy="28109"/>
          </a:xfrm>
          <a:prstGeom prst="line">
            <a:avLst/>
          </a:prstGeom>
          <a:ln w="38100" cap="flat">
            <a:solidFill>
              <a:srgbClr val="FF3131"/>
            </a:solidFill>
            <a:prstDash val="dash"/>
            <a:headEnd type="none" w="sm" len="sm"/>
            <a:tailEnd type="none" w="sm" len="sm"/>
          </a:ln>
        </p:spPr>
      </p:sp>
      <p:sp>
        <p:nvSpPr>
          <p:cNvPr id="59" name="Footer Placeholder 9">
            <a:extLst>
              <a:ext uri="{FF2B5EF4-FFF2-40B4-BE49-F238E27FC236}">
                <a16:creationId xmlns:a16="http://schemas.microsoft.com/office/drawing/2014/main" id="{25F3F2CF-455F-4247-B617-B16DAD39A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0" name="Picture 59" descr="Logo&#10;&#10;Description automatically generated">
            <a:extLst>
              <a:ext uri="{FF2B5EF4-FFF2-40B4-BE49-F238E27FC236}">
                <a16:creationId xmlns:a16="http://schemas.microsoft.com/office/drawing/2014/main" id="{6D18DD5B-AD4E-4267-BC11-CF6E4681E1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427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96C334-49D4-43EE-BFC5-534F2E8FCF1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49593-547D-4F3F-BD0E-090D25C04E4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78" y="822960"/>
            <a:ext cx="9142245" cy="576072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802E521B-3D16-41F4-94D4-1ED4D288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A924460-7093-4324-90BB-C6B36015A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02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7E739-4045-467E-A714-F24688EE1D89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D13E34-171E-4E2B-9D6B-490FFEB4CA0D}"/>
              </a:ext>
            </a:extLst>
          </p:cNvPr>
          <p:cNvGrpSpPr/>
          <p:nvPr/>
        </p:nvGrpSpPr>
        <p:grpSpPr>
          <a:xfrm>
            <a:off x="7991342" y="1997457"/>
            <a:ext cx="3129740" cy="3320285"/>
            <a:chOff x="0" y="0"/>
            <a:chExt cx="988167" cy="104832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2FD8113-F2AE-48C1-A9E4-2354450DC5F4}"/>
                </a:ext>
              </a:extLst>
            </p:cNvPr>
            <p:cNvSpPr/>
            <p:nvPr/>
          </p:nvSpPr>
          <p:spPr>
            <a:xfrm>
              <a:off x="0" y="0"/>
              <a:ext cx="988167" cy="1048328"/>
            </a:xfrm>
            <a:custGeom>
              <a:avLst/>
              <a:gdLst/>
              <a:ahLst/>
              <a:cxnLst/>
              <a:rect l="l" t="t" r="r" b="b"/>
              <a:pathLst>
                <a:path w="988167" h="1048328">
                  <a:moveTo>
                    <a:pt x="0" y="0"/>
                  </a:moveTo>
                  <a:lnTo>
                    <a:pt x="988167" y="0"/>
                  </a:lnTo>
                  <a:lnTo>
                    <a:pt x="988167" y="1048328"/>
                  </a:lnTo>
                  <a:lnTo>
                    <a:pt x="0" y="1048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3DD619-535F-4D0A-80F2-0B32A6835FC8}"/>
                </a:ext>
              </a:extLst>
            </p:cNvPr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endParaRPr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F4AD3-4A7C-4B29-B604-56191516B867}"/>
              </a:ext>
            </a:extLst>
          </p:cNvPr>
          <p:cNvGrpSpPr/>
          <p:nvPr/>
        </p:nvGrpSpPr>
        <p:grpSpPr>
          <a:xfrm>
            <a:off x="9337143" y="2160619"/>
            <a:ext cx="1339104" cy="1339104"/>
            <a:chOff x="0" y="0"/>
            <a:chExt cx="1785472" cy="17854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AC625E-C715-4DCD-9A5C-0C1CE2A02022}"/>
                </a:ext>
              </a:extLst>
            </p:cNvPr>
            <p:cNvSpPr txBox="1"/>
            <p:nvPr/>
          </p:nvSpPr>
          <p:spPr>
            <a:xfrm>
              <a:off x="390281" y="543769"/>
              <a:ext cx="1004909" cy="520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8"/>
                </a:lnSpc>
              </a:pPr>
              <a:r>
                <a:rPr lang="en-US" dirty="0">
                  <a:solidFill>
                    <a:srgbClr val="737373"/>
                  </a:solidFill>
                  <a:latin typeface="Times New Roman Bold"/>
                </a:rPr>
                <a:t>100%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0BD357-E096-4F02-9900-6CB66CA51F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85472" cy="1785472"/>
              <a:chOff x="0" y="0"/>
              <a:chExt cx="2540000" cy="25400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6A0BB5F-0731-47EB-A8E5-913F1E8B5ADC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EF16B3D-FB66-48AD-987C-F4992254E4B5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D88909-D2D3-4E95-980A-19B51D829204}"/>
              </a:ext>
            </a:extLst>
          </p:cNvPr>
          <p:cNvGrpSpPr/>
          <p:nvPr/>
        </p:nvGrpSpPr>
        <p:grpSpPr>
          <a:xfrm>
            <a:off x="9337143" y="3815476"/>
            <a:ext cx="1339104" cy="1339104"/>
            <a:chOff x="0" y="0"/>
            <a:chExt cx="1785472" cy="17854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03A3D0-D826-4DD3-A25C-8AED38C8ED43}"/>
                </a:ext>
              </a:extLst>
            </p:cNvPr>
            <p:cNvSpPr txBox="1"/>
            <p:nvPr/>
          </p:nvSpPr>
          <p:spPr>
            <a:xfrm>
              <a:off x="390281" y="556712"/>
              <a:ext cx="1004909" cy="520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8"/>
                </a:lnSpc>
              </a:pPr>
              <a:r>
                <a:rPr lang="en-US" dirty="0">
                  <a:solidFill>
                    <a:srgbClr val="737373"/>
                  </a:solidFill>
                  <a:latin typeface="Times New Roman Bold"/>
                </a:rPr>
                <a:t>100%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402426-0272-4656-AA32-2552F01218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85472" cy="1785472"/>
              <a:chOff x="0" y="0"/>
              <a:chExt cx="2540000" cy="2540000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0CB0FC79-5D3B-46A6-B058-9E8832900090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EAEAEA"/>
              </a:solidFill>
            </p:spPr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3CE830E-AE74-4DA6-96E3-EB8BEC6D2DD4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D33E032-D652-49F5-8866-9F2A89F3C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69055"/>
              </p:ext>
            </p:extLst>
          </p:nvPr>
        </p:nvGraphicFramePr>
        <p:xfrm>
          <a:off x="1672408" y="914400"/>
          <a:ext cx="5486400" cy="54864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Sprint Number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Committed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Completed</a:t>
                      </a:r>
                      <a:endParaRPr lang="en-US" sz="18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Sprint 1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5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2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7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7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3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15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5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14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6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23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23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 Bold"/>
                        </a:rPr>
                        <a:t>Sprint 7</a:t>
                      </a:r>
                      <a:endParaRPr lang="en-US" sz="160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19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 Bold"/>
                        </a:rPr>
                        <a:t>19</a:t>
                      </a:r>
                      <a:endParaRPr lang="en-US" sz="1600" dirty="0"/>
                    </a:p>
                  </a:txBody>
                  <a:tcPr marL="152400" marR="152400" marT="152400" marB="152400" anchor="ctr">
                    <a:lnL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082A8E5-433E-46A9-8D94-89CFF659B4A8}"/>
              </a:ext>
            </a:extLst>
          </p:cNvPr>
          <p:cNvSpPr txBox="1"/>
          <p:nvPr/>
        </p:nvSpPr>
        <p:spPr>
          <a:xfrm>
            <a:off x="7924800" y="4340816"/>
            <a:ext cx="1445815" cy="29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dirty="0">
                <a:solidFill>
                  <a:srgbClr val="737373"/>
                </a:solidFill>
                <a:latin typeface="Times New Roman Bold"/>
              </a:rPr>
              <a:t>Completed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01812-7553-452E-B9B3-FD3BA9CFCF6F}"/>
              </a:ext>
            </a:extLst>
          </p:cNvPr>
          <p:cNvSpPr txBox="1"/>
          <p:nvPr/>
        </p:nvSpPr>
        <p:spPr>
          <a:xfrm>
            <a:off x="7924801" y="2682887"/>
            <a:ext cx="1445815" cy="29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dirty="0">
                <a:solidFill>
                  <a:srgbClr val="737373"/>
                </a:solidFill>
                <a:latin typeface="Times New Roman Bold"/>
              </a:rPr>
              <a:t>Committed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9208B66-13F2-49A7-A8FF-EDD9454E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B26876C-4197-4D46-A524-862255093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5143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3B8F1BAF-5A1E-4A0D-B9B1-28CB642A300F}"/>
              </a:ext>
            </a:extLst>
          </p:cNvPr>
          <p:cNvSpPr txBox="1">
            <a:spLocks/>
          </p:cNvSpPr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505EBC-3488-45F2-8E6E-3577BF80C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2734D0-F5D8-4423-A5C9-44CA9EA71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3" b="22187"/>
          <a:stretch/>
        </p:blipFill>
        <p:spPr>
          <a:xfrm>
            <a:off x="3738970" y="914400"/>
            <a:ext cx="4714059" cy="3605784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10F29FC6-B3E5-4BF8-9659-B4C0468B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C54189D-D042-4FEA-95C3-FA2553730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975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E28FA41-8B30-429A-B4DA-FB042B843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35BECA2-6676-41F8-8C6B-A750AADBB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0798979-5A36-429D-88CF-221BF5BD3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90462-4827-4BE4-B306-A34E3361C312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1005840" y="164592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C6757-3CE5-4268-BBE0-8659CDB035B6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had open and sincere conversations about how to improve together as a team. This is an important aspect of building a strong team dynamic.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in communication helped in build a united team and developed a shared expectation.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members gave unexpected valuable results.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with our process by trying new things frequently and holding regular retrospectives to validate our experiments.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6F2D4BA0-875D-4461-A272-0CFB057352ED}"/>
              </a:ext>
            </a:extLst>
          </p:cNvPr>
          <p:cNvSpPr/>
          <p:nvPr/>
        </p:nvSpPr>
        <p:spPr>
          <a:xfrm>
            <a:off x="3410173" y="1909482"/>
            <a:ext cx="1554481" cy="125326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9A89B-2664-4F29-AAD5-7AD078AFE9C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DA3D4CAE-FB6B-450F-889B-D8130379F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20FEAE6-133C-49F6-88E1-7DF214579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339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687B3A06-C3BF-4324-BC19-59E32B29C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3533"/>
          <a:stretch/>
        </p:blipFill>
        <p:spPr>
          <a:xfrm>
            <a:off x="914400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F7C2998B-4E74-488A-B877-78B71AA26D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907DC8A7-A76D-4987-900B-4677EB9771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8732520" y="1600200"/>
            <a:ext cx="2549236" cy="36576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F82D4EF-D408-4A74-907A-DA7095F5A902}"/>
              </a:ext>
            </a:extLst>
          </p:cNvPr>
          <p:cNvSpPr txBox="1">
            <a:spLocks/>
          </p:cNvSpPr>
          <p:nvPr/>
        </p:nvSpPr>
        <p:spPr>
          <a:xfrm>
            <a:off x="5044281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E128EC-0908-4E81-9522-D363316301A0}"/>
              </a:ext>
            </a:extLst>
          </p:cNvPr>
          <p:cNvSpPr txBox="1">
            <a:spLocks/>
          </p:cNvSpPr>
          <p:nvPr/>
        </p:nvSpPr>
        <p:spPr>
          <a:xfrm>
            <a:off x="1137357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CB1F397E-D3AD-4391-8C49-A25477C83CC6}"/>
              </a:ext>
            </a:extLst>
          </p:cNvPr>
          <p:cNvSpPr txBox="1">
            <a:spLocks/>
          </p:cNvSpPr>
          <p:nvPr/>
        </p:nvSpPr>
        <p:spPr>
          <a:xfrm>
            <a:off x="8596515" y="5394960"/>
            <a:ext cx="2821246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3BC042-B0BE-44BC-A159-459608C3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06845E5-C515-44BE-975C-B921976385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501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6E32C0AF-0584-4251-B0E5-34D085D9C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86CBD6C-11E6-4CE5-AF51-97E1189E5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7A991F-EF07-4B40-A670-5F010701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F4B6A-5DE3-4F83-BDDB-BD134395D52F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1005840" y="164592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4B13C-D59E-4637-92CE-35BDBA0BE6CD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lacked Proactive problem-solving skills and quick resolution of technical challenges was critical for maintaining sprint timelines.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74320" indent="-2286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0A85A-8413-4E1F-AF76-48198EA47E2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not go well?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7379D5FE-7D5C-4288-8347-027402C1436C}"/>
              </a:ext>
            </a:extLst>
          </p:cNvPr>
          <p:cNvSpPr/>
          <p:nvPr/>
        </p:nvSpPr>
        <p:spPr>
          <a:xfrm>
            <a:off x="1531498" y="1801417"/>
            <a:ext cx="1540056" cy="1253266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C66BA2F3-EEED-4353-A70F-A4E740BD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85F21F5-34F8-40CE-9684-EDAB0BB87D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46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62817BB5-7C5E-4853-AAAF-8F70FDD6B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D205FDF-71AA-49AB-B285-188AA2268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A63F05-0D32-4B70-B5B8-2AFC1A05F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886FC-65C9-4276-B446-3DA2CEE043BF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1005840" y="1645920"/>
            <a:ext cx="4572000" cy="3657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B3DFD-B578-49A1-9FF9-13BD128D513D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delays.</a:t>
            </a:r>
          </a:p>
          <a:p>
            <a:pPr marL="27432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74320" indent="-285750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187C5-6540-467D-8DBE-1B3408339F7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35EDDD57-6DF4-4214-B6AF-40E60F143329}"/>
              </a:ext>
            </a:extLst>
          </p:cNvPr>
          <p:cNvSpPr/>
          <p:nvPr/>
        </p:nvSpPr>
        <p:spPr>
          <a:xfrm>
            <a:off x="1529543" y="3491344"/>
            <a:ext cx="1030778" cy="1467197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1DBBE6A9-3362-49AF-937D-DAD62F059434}"/>
              </a:ext>
            </a:extLst>
          </p:cNvPr>
          <p:cNvSpPr/>
          <p:nvPr/>
        </p:nvSpPr>
        <p:spPr>
          <a:xfrm>
            <a:off x="3922223" y="3598024"/>
            <a:ext cx="1030778" cy="1467197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1D03DC9-3FDE-415C-BB79-5AAA12A5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6FD7C95-920D-4582-9ED1-89245EC16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041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158EFF8A-A73D-4531-A35F-EB37B0C3D74F}"/>
              </a:ext>
            </a:extLst>
          </p:cNvPr>
          <p:cNvSpPr txBox="1">
            <a:spLocks/>
          </p:cNvSpPr>
          <p:nvPr/>
        </p:nvSpPr>
        <p:spPr>
          <a:xfrm>
            <a:off x="1158703" y="91440"/>
            <a:ext cx="9874595" cy="73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Sprint 8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8E75F429-4BFB-4A70-B894-CAB93C14C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598104"/>
              </p:ext>
            </p:extLst>
          </p:nvPr>
        </p:nvGraphicFramePr>
        <p:xfrm>
          <a:off x="152400" y="822960"/>
          <a:ext cx="11887200" cy="5029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61524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grades of the students, so that they can see their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71698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of the course so that the Students can review the course material.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2304367"/>
                  </a:ext>
                </a:extLst>
              </a:tr>
            </a:tbl>
          </a:graphicData>
        </a:graphic>
      </p:graphicFrame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E7FDB86B-1229-4FCC-9294-19BBB72A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E18BB14-E0C2-4C45-AC18-F29F981D4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39954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687FA0F-8A90-4331-A27A-D0B5CD2B18F4}"/>
              </a:ext>
            </a:extLst>
          </p:cNvPr>
          <p:cNvSpPr txBox="1">
            <a:spLocks/>
          </p:cNvSpPr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0FE4AA-9761-43A7-9393-552BDD61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42D343F-DAA8-49CC-97B1-83B34154D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3" t="11163" r="12046" b="18140"/>
          <a:stretch/>
        </p:blipFill>
        <p:spPr>
          <a:xfrm>
            <a:off x="4267200" y="731520"/>
            <a:ext cx="3657600" cy="3657600"/>
          </a:xfrm>
          <a:prstGeom prst="rect">
            <a:avLst/>
          </a:prstGeom>
        </p:spPr>
      </p:pic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4224DC4E-3B3D-4EE5-86DD-2CF5D5A8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7505A3D-D720-4234-9619-A9DE74159B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251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043AB-6DA1-414F-9586-96037E154D2D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6C5A0-DA68-4580-9482-FD12BFEF7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676CA8B9-DB77-419F-AAF7-C4D19357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764889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758B05-4944-45F5-8ADA-BBEA0F397CC8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04D63-EA3E-4407-9218-AABFAC676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CFAF0571-D631-48CA-B0B1-CB4088C2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550188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D9967D-9D6E-438E-85E3-D8E7628C2F0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363EB3-AA35-4B8B-993A-437C984DB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A03F10A5-AF2A-4967-89EF-AEC2FEF9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343495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9DD6B5-DD51-4676-8798-5300DB6A73AB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1A19E-B6B2-4423-B583-F7D447433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313AFBED-0E2B-40DE-8725-3E644B93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734186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96B42-4193-41FB-B813-6AC8FE409CE8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95E9C-503A-4961-91C7-2D88D4406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4518985F-B033-457B-BBE8-6E03FF67A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704547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F94D-48AC-416C-B279-980684F46A2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1A255-0CBE-4ACF-9355-CFAF3EFA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67F43326-E3FB-41D9-86AA-F5A06512A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426949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48C707EA-B96C-49EC-9764-887B2C268B9B}"/>
              </a:ext>
            </a:extLst>
          </p:cNvPr>
          <p:cNvSpPr txBox="1">
            <a:spLocks/>
          </p:cNvSpPr>
          <p:nvPr/>
        </p:nvSpPr>
        <p:spPr>
          <a:xfrm>
            <a:off x="4689764" y="5394960"/>
            <a:ext cx="2812472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4896D14-84D7-4E59-AA5A-59716BAADAC7}"/>
              </a:ext>
            </a:extLst>
          </p:cNvPr>
          <p:cNvSpPr txBox="1">
            <a:spLocks/>
          </p:cNvSpPr>
          <p:nvPr/>
        </p:nvSpPr>
        <p:spPr>
          <a:xfrm>
            <a:off x="1072896" y="5394960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1460839-B5F8-43A8-9757-4F3A931DB061}"/>
              </a:ext>
            </a:extLst>
          </p:cNvPr>
          <p:cNvSpPr txBox="1">
            <a:spLocks/>
          </p:cNvSpPr>
          <p:nvPr/>
        </p:nvSpPr>
        <p:spPr>
          <a:xfrm>
            <a:off x="8634970" y="5394960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Analyst</a:t>
            </a:r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E1C08C98-94D9-42EE-AC95-0DABED9782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t="3533" b="3533"/>
          <a:stretch>
            <a:fillRect/>
          </a:stretch>
        </p:blipFill>
        <p:spPr>
          <a:xfrm rot="5400000">
            <a:off x="356616" y="2154324"/>
            <a:ext cx="3657600" cy="25493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1DD442AA-D3A8-4A5A-B7D8-E78A17F27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3" r="3533"/>
          <a:stretch/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Placeholder 59">
            <a:extLst>
              <a:ext uri="{FF2B5EF4-FFF2-40B4-BE49-F238E27FC236}">
                <a16:creationId xmlns:a16="http://schemas.microsoft.com/office/drawing/2014/main" id="{EB34B6D4-9590-498B-AAF3-EA4007DF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33" r="3533"/>
          <a:stretch>
            <a:fillRect/>
          </a:stretch>
        </p:blipFill>
        <p:spPr>
          <a:xfrm>
            <a:off x="8732520" y="1601098"/>
            <a:ext cx="2548100" cy="365580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E7CDE87-9797-4393-A73B-695BBF4D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F040D60-7943-4132-BA9E-474C7580E3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7276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287C4A94-32D1-4993-8626-4372C289A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8C605C-545C-4C3D-92A6-8227C0CF6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58850-57E6-4F2C-B404-59841A4BA17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WikiLink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A23BC-0426-48E4-82E2-D132C3656E6B}"/>
              </a:ext>
            </a:extLst>
          </p:cNvPr>
          <p:cNvSpPr txBox="1"/>
          <p:nvPr/>
        </p:nvSpPr>
        <p:spPr>
          <a:xfrm>
            <a:off x="1568671" y="2640579"/>
            <a:ext cx="9054658" cy="15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5A7E414-1DBC-4189-9179-196B0361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7B61E62-D5A3-486A-B051-B51D3DE9A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357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590C36D8-C0AF-4CF0-9828-61DA0EEC7CE0}"/>
              </a:ext>
            </a:extLst>
          </p:cNvPr>
          <p:cNvSpPr txBox="1">
            <a:spLocks/>
          </p:cNvSpPr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1F1D0-0A62-4A7A-B7AE-B141CA57A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57200"/>
            <a:ext cx="5442383" cy="41629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AA0EBD-CD1D-4B64-9ECA-FC84FA60B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70059A65-9E73-4D97-8FAB-407D3450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A5C322E-7E02-458F-B6BA-32B85C62D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798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6 (Sprint 7_Deliverable 7)">
            <a:hlinkClick r:id="" action="ppaction://media"/>
            <a:extLst>
              <a:ext uri="{FF2B5EF4-FFF2-40B4-BE49-F238E27FC236}">
                <a16:creationId xmlns:a16="http://schemas.microsoft.com/office/drawing/2014/main" id="{A9B54C5A-858A-4653-A76F-FB3A4D9A6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B723B9C-55F5-434A-8C6D-AA35011F7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6990FE4-C898-4C1E-88CA-AA04A5D9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C84E3E-1B41-4193-A857-39356A20925B}"/>
              </a:ext>
            </a:extLst>
          </p:cNvPr>
          <p:cNvSpPr txBox="1">
            <a:spLocks/>
          </p:cNvSpPr>
          <p:nvPr/>
        </p:nvSpPr>
        <p:spPr>
          <a:xfrm>
            <a:off x="2680781" y="4173375"/>
            <a:ext cx="6830438" cy="180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patience and attention!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8D8BD3F-8F22-4C25-80BC-08FDDDFFD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9EA6AF54-19D7-4CEC-B98D-354987DB3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E6C3C72E-0EA5-402B-A193-35B03C8B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BFC2B24-66B4-4959-B00F-ECA6A6F0F7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7012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993D3945-29B3-4A8E-BC12-EE809A36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522363E-D32F-476B-8745-1D397BE39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AAABA5D-C588-456E-9913-8D82E6D07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2D3AB03-2FED-495E-837D-B70B9FA828A9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85750" algn="just" fontAlgn="base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change in the way metrics were displayed, there was a need for a more effective and efficient way of presenting the slides. By replacing videos with PowerPoint elements, the presentation of metrics has become more engaging and visually appealing, while also providing a better understanding of the data being presented.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B47C3A7F-7727-4499-97A5-DD0AFD9F4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1005840" y="1645920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E5AC7-433C-4ADF-834F-075631C00F47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04471A5-BE89-48E2-B9F3-280B988F6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75CB52E-8504-4AF1-946B-17A738F0C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96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8CF8E1C3-9655-47EB-B227-A8176869E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4CF83C6-0B99-42B0-84E2-BA88EAB83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664134A-D1CB-4A50-9DAC-A5965C5F9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A0BD219-7C33-47EB-AE70-E9B548200879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marL="27432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marL="274320" algn="just"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BF70B6B-0869-4A4E-AD89-3F948FCEB19A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1005840" y="1645920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BDB5F-11D7-4E5C-A46D-26A028BB029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8FC8A00-0FB0-4A1B-A39A-DB7E9EAC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8C8E659-F15A-4D55-97D8-B35559935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4547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101FE4-B9B9-40FE-AB1E-B30B6216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8310E2-84FD-45F5-92EA-54E1A3D36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27" b="23164"/>
          <a:stretch/>
        </p:blipFill>
        <p:spPr>
          <a:xfrm>
            <a:off x="6092093" y="1187694"/>
            <a:ext cx="4946074" cy="4333875"/>
          </a:xfrm>
          <a:prstGeom prst="rect">
            <a:avLst/>
          </a:prstGeom>
        </p:spPr>
      </p:pic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A5FF96B3-7089-48E7-9B99-B8C711E7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E400FE4-971E-435F-953B-A9C5A6DD0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380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123F4EBC-89A6-4272-B671-ED94655BD8C9}"/>
              </a:ext>
            </a:extLst>
          </p:cNvPr>
          <p:cNvSpPr txBox="1">
            <a:spLocks/>
          </p:cNvSpPr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4288619-DA4B-4AB4-AD5C-6BAFAFAD9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F86C4A-CFB0-4A35-A17E-05E348E01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CBBD5D3E-54D1-43DF-A276-8481E3CF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240"/>
            <a:ext cx="3657600" cy="365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A2A3EED-2B92-4F74-B66B-96D77ED16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39" t="3153" r="2739"/>
          <a:stretch/>
        </p:blipFill>
        <p:spPr>
          <a:xfrm>
            <a:off x="11482976" y="0"/>
            <a:ext cx="709024" cy="5486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56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2155</Words>
  <PresentationFormat>Widescreen</PresentationFormat>
  <Paragraphs>474</Paragraphs>
  <Slides>53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Times New Roman</vt:lpstr>
      <vt:lpstr>Times New Roman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dcterms:created xsi:type="dcterms:W3CDTF">2023-04-07T06:01:53Z</dcterms:created>
  <dcterms:modified xsi:type="dcterms:W3CDTF">2023-04-07T06:02:02Z</dcterms:modified>
</cp:coreProperties>
</file>